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1.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1" r:id="rId3"/>
    <p:sldId id="264" r:id="rId4"/>
    <p:sldId id="268" r:id="rId5"/>
    <p:sldId id="273" r:id="rId6"/>
    <p:sldId id="277" r:id="rId7"/>
    <p:sldId id="279" r:id="rId8"/>
    <p:sldId id="284" r:id="rId9"/>
    <p:sldId id="373" r:id="rId10"/>
    <p:sldId id="289" r:id="rId11"/>
    <p:sldId id="293" r:id="rId12"/>
    <p:sldId id="306" r:id="rId13"/>
    <p:sldId id="309" r:id="rId14"/>
    <p:sldId id="320" r:id="rId15"/>
    <p:sldId id="321" r:id="rId16"/>
    <p:sldId id="400" r:id="rId17"/>
    <p:sldId id="403" r:id="rId18"/>
    <p:sldId id="282" r:id="rId19"/>
    <p:sldId id="294" r:id="rId20"/>
    <p:sldId id="278" r:id="rId21"/>
    <p:sldId id="404" r:id="rId22"/>
    <p:sldId id="401" r:id="rId23"/>
    <p:sldId id="297" r:id="rId24"/>
    <p:sldId id="402" r:id="rId25"/>
    <p:sldId id="263" r:id="rId26"/>
    <p:sldId id="292" r:id="rId27"/>
    <p:sldId id="408" r:id="rId28"/>
    <p:sldId id="407" r:id="rId29"/>
    <p:sldId id="405" r:id="rId30"/>
    <p:sldId id="396" r:id="rId31"/>
    <p:sldId id="398" r:id="rId32"/>
    <p:sldId id="397" r:id="rId33"/>
    <p:sldId id="296" r:id="rId34"/>
    <p:sldId id="393" r:id="rId35"/>
  </p:sldIdLst>
  <p:sldSz cx="16256000" cy="9144000"/>
  <p:notesSz cx="16256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34" y="52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43738"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9207500" y="0"/>
            <a:ext cx="7045325" cy="458788"/>
          </a:xfrm>
          <a:prstGeom prst="rect">
            <a:avLst/>
          </a:prstGeom>
        </p:spPr>
        <p:txBody>
          <a:bodyPr vert="horz" lIns="91440" tIns="45720" rIns="91440" bIns="45720" rtlCol="0"/>
          <a:lstStyle>
            <a:lvl1pPr algn="r">
              <a:defRPr sz="1200"/>
            </a:lvl1pPr>
          </a:lstStyle>
          <a:p>
            <a:fld id="{9A95307C-73FE-49C5-B56A-1FA9D9EEC75F}" type="datetimeFigureOut">
              <a:rPr lang="en-US" smtClean="0"/>
              <a:t>4/16/2019</a:t>
            </a:fld>
            <a:endParaRPr lang="en-US"/>
          </a:p>
        </p:txBody>
      </p:sp>
      <p:sp>
        <p:nvSpPr>
          <p:cNvPr id="4" name="Slide Image Placeholder 3"/>
          <p:cNvSpPr>
            <a:spLocks noGrp="1" noRot="1" noChangeAspect="1"/>
          </p:cNvSpPr>
          <p:nvPr>
            <p:ph type="sldImg" idx="2"/>
          </p:nvPr>
        </p:nvSpPr>
        <p:spPr>
          <a:xfrm>
            <a:off x="5384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25600" y="4400550"/>
            <a:ext cx="130048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7043738"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9207500" y="8685213"/>
            <a:ext cx="7045325" cy="458787"/>
          </a:xfrm>
          <a:prstGeom prst="rect">
            <a:avLst/>
          </a:prstGeom>
        </p:spPr>
        <p:txBody>
          <a:bodyPr vert="horz" lIns="91440" tIns="45720" rIns="91440" bIns="45720" rtlCol="0" anchor="b"/>
          <a:lstStyle>
            <a:lvl1pPr algn="r">
              <a:defRPr sz="1200"/>
            </a:lvl1pPr>
          </a:lstStyle>
          <a:p>
            <a:fld id="{4A7C349F-EF94-4398-A2E8-45F7E22D637F}" type="slidenum">
              <a:rPr lang="en-US" smtClean="0"/>
              <a:t>‹#›</a:t>
            </a:fld>
            <a:endParaRPr lang="en-US"/>
          </a:p>
        </p:txBody>
      </p:sp>
    </p:spTree>
    <p:extLst>
      <p:ext uri="{BB962C8B-B14F-4D97-AF65-F5344CB8AC3E}">
        <p14:creationId xmlns:p14="http://schemas.microsoft.com/office/powerpoint/2010/main" val="181634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9</a:t>
            </a:fld>
            <a:endParaRPr lang="id-ID"/>
          </a:p>
        </p:txBody>
      </p:sp>
    </p:spTree>
    <p:extLst>
      <p:ext uri="{BB962C8B-B14F-4D97-AF65-F5344CB8AC3E}">
        <p14:creationId xmlns:p14="http://schemas.microsoft.com/office/powerpoint/2010/main" val="4221545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25</a:t>
            </a:fld>
            <a:endParaRPr lang="id-ID"/>
          </a:p>
        </p:txBody>
      </p:sp>
    </p:spTree>
    <p:extLst>
      <p:ext uri="{BB962C8B-B14F-4D97-AF65-F5344CB8AC3E}">
        <p14:creationId xmlns:p14="http://schemas.microsoft.com/office/powerpoint/2010/main" val="29363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26</a:t>
            </a:fld>
            <a:endParaRPr lang="id-ID"/>
          </a:p>
        </p:txBody>
      </p:sp>
    </p:spTree>
    <p:extLst>
      <p:ext uri="{BB962C8B-B14F-4D97-AF65-F5344CB8AC3E}">
        <p14:creationId xmlns:p14="http://schemas.microsoft.com/office/powerpoint/2010/main" val="74687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29</a:t>
            </a:fld>
            <a:endParaRPr lang="id-ID"/>
          </a:p>
        </p:txBody>
      </p:sp>
    </p:spTree>
    <p:extLst>
      <p:ext uri="{BB962C8B-B14F-4D97-AF65-F5344CB8AC3E}">
        <p14:creationId xmlns:p14="http://schemas.microsoft.com/office/powerpoint/2010/main" val="3031169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30</a:t>
            </a:fld>
            <a:endParaRPr lang="id-ID"/>
          </a:p>
        </p:txBody>
      </p:sp>
    </p:spTree>
    <p:extLst>
      <p:ext uri="{BB962C8B-B14F-4D97-AF65-F5344CB8AC3E}">
        <p14:creationId xmlns:p14="http://schemas.microsoft.com/office/powerpoint/2010/main" val="4272042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31</a:t>
            </a:fld>
            <a:endParaRPr lang="id-ID"/>
          </a:p>
        </p:txBody>
      </p:sp>
    </p:spTree>
    <p:extLst>
      <p:ext uri="{BB962C8B-B14F-4D97-AF65-F5344CB8AC3E}">
        <p14:creationId xmlns:p14="http://schemas.microsoft.com/office/powerpoint/2010/main" val="153270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32</a:t>
            </a:fld>
            <a:endParaRPr lang="id-ID"/>
          </a:p>
        </p:txBody>
      </p:sp>
    </p:spTree>
    <p:extLst>
      <p:ext uri="{BB962C8B-B14F-4D97-AF65-F5344CB8AC3E}">
        <p14:creationId xmlns:p14="http://schemas.microsoft.com/office/powerpoint/2010/main" val="256783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33</a:t>
            </a:fld>
            <a:endParaRPr lang="id-ID"/>
          </a:p>
        </p:txBody>
      </p:sp>
    </p:spTree>
    <p:extLst>
      <p:ext uri="{BB962C8B-B14F-4D97-AF65-F5344CB8AC3E}">
        <p14:creationId xmlns:p14="http://schemas.microsoft.com/office/powerpoint/2010/main" val="3232403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34</a:t>
            </a:fld>
            <a:endParaRPr lang="id-ID"/>
          </a:p>
        </p:txBody>
      </p:sp>
    </p:spTree>
    <p:extLst>
      <p:ext uri="{BB962C8B-B14F-4D97-AF65-F5344CB8AC3E}">
        <p14:creationId xmlns:p14="http://schemas.microsoft.com/office/powerpoint/2010/main" val="717701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16</a:t>
            </a:fld>
            <a:endParaRPr lang="id-ID"/>
          </a:p>
        </p:txBody>
      </p:sp>
    </p:spTree>
    <p:extLst>
      <p:ext uri="{BB962C8B-B14F-4D97-AF65-F5344CB8AC3E}">
        <p14:creationId xmlns:p14="http://schemas.microsoft.com/office/powerpoint/2010/main" val="197909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17</a:t>
            </a:fld>
            <a:endParaRPr lang="id-ID"/>
          </a:p>
        </p:txBody>
      </p:sp>
    </p:spTree>
    <p:extLst>
      <p:ext uri="{BB962C8B-B14F-4D97-AF65-F5344CB8AC3E}">
        <p14:creationId xmlns:p14="http://schemas.microsoft.com/office/powerpoint/2010/main" val="141277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18</a:t>
            </a:fld>
            <a:endParaRPr lang="id-ID"/>
          </a:p>
        </p:txBody>
      </p:sp>
    </p:spTree>
    <p:extLst>
      <p:ext uri="{BB962C8B-B14F-4D97-AF65-F5344CB8AC3E}">
        <p14:creationId xmlns:p14="http://schemas.microsoft.com/office/powerpoint/2010/main" val="2341595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19</a:t>
            </a:fld>
            <a:endParaRPr lang="id-ID"/>
          </a:p>
        </p:txBody>
      </p:sp>
    </p:spTree>
    <p:extLst>
      <p:ext uri="{BB962C8B-B14F-4D97-AF65-F5344CB8AC3E}">
        <p14:creationId xmlns:p14="http://schemas.microsoft.com/office/powerpoint/2010/main" val="26111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20</a:t>
            </a:fld>
            <a:endParaRPr lang="id-ID"/>
          </a:p>
        </p:txBody>
      </p:sp>
    </p:spTree>
    <p:extLst>
      <p:ext uri="{BB962C8B-B14F-4D97-AF65-F5344CB8AC3E}">
        <p14:creationId xmlns:p14="http://schemas.microsoft.com/office/powerpoint/2010/main" val="3361419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21</a:t>
            </a:fld>
            <a:endParaRPr lang="id-ID"/>
          </a:p>
        </p:txBody>
      </p:sp>
    </p:spTree>
    <p:extLst>
      <p:ext uri="{BB962C8B-B14F-4D97-AF65-F5344CB8AC3E}">
        <p14:creationId xmlns:p14="http://schemas.microsoft.com/office/powerpoint/2010/main" val="260311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22</a:t>
            </a:fld>
            <a:endParaRPr lang="id-ID"/>
          </a:p>
        </p:txBody>
      </p:sp>
    </p:spTree>
    <p:extLst>
      <p:ext uri="{BB962C8B-B14F-4D97-AF65-F5344CB8AC3E}">
        <p14:creationId xmlns:p14="http://schemas.microsoft.com/office/powerpoint/2010/main" val="86547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437638-4513-4326-A1FC-BC5AC0503A15}" type="slidenum">
              <a:rPr lang="id-ID" smtClean="0"/>
              <a:t>24</a:t>
            </a:fld>
            <a:endParaRPr lang="id-ID"/>
          </a:p>
        </p:txBody>
      </p:sp>
    </p:spTree>
    <p:extLst>
      <p:ext uri="{BB962C8B-B14F-4D97-AF65-F5344CB8AC3E}">
        <p14:creationId xmlns:p14="http://schemas.microsoft.com/office/powerpoint/2010/main" val="293993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5082540" y="3568700"/>
            <a:ext cx="6090919" cy="1534160"/>
          </a:xfrm>
          <a:prstGeom prst="rect">
            <a:avLst/>
          </a:prstGeom>
        </p:spPr>
        <p:txBody>
          <a:bodyPr wrap="square" lIns="0" tIns="0" rIns="0" bIns="0">
            <a:spAutoFit/>
          </a:bodyPr>
          <a:lstStyle>
            <a:lvl1pPr>
              <a:defRPr sz="9900" b="1" i="0">
                <a:solidFill>
                  <a:srgbClr val="53585F"/>
                </a:solidFill>
                <a:latin typeface="Arial"/>
                <a:cs typeface="Arial"/>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78694C81-BBAB-438B-84B4-9BA3667F262E}"/>
              </a:ext>
            </a:extLst>
          </p:cNvPr>
          <p:cNvSpPr>
            <a:spLocks noGrp="1"/>
          </p:cNvSpPr>
          <p:nvPr>
            <p:ph sz="quarter" idx="10"/>
          </p:nvPr>
        </p:nvSpPr>
        <p:spPr>
          <a:xfrm>
            <a:off x="1071639" y="3089117"/>
            <a:ext cx="8961776" cy="246221"/>
          </a:xfrm>
          <a:prstGeom prst="rect">
            <a:avLst/>
          </a:prstGeom>
        </p:spPr>
        <p:txBody>
          <a:bodyPr anchor="t"/>
          <a:lstStyle>
            <a:lvl1pPr marL="0" indent="0">
              <a:buNone/>
              <a:defRPr lang="en-US" sz="1600" spc="400" dirty="0" smtClean="0">
                <a:solidFill>
                  <a:schemeClr val="bg1">
                    <a:lumMod val="85000"/>
                  </a:schemeClr>
                </a:solidFill>
                <a:latin typeface="Segoe UI" panose="020B0502040204020203" pitchFamily="34" charset="0"/>
                <a:ea typeface="+mj-ea"/>
                <a:cs typeface="Segoe UI" panose="020B0502040204020203" pitchFamily="34" charset="0"/>
              </a:defRPr>
            </a:lvl1pPr>
            <a:lvl2pPr>
              <a:defRPr lang="en-US" sz="2400" dirty="0" smtClean="0"/>
            </a:lvl2pPr>
            <a:lvl3pPr>
              <a:defRPr lang="en-US" sz="2400" dirty="0" smtClean="0"/>
            </a:lvl3pPr>
            <a:lvl4pPr>
              <a:defRPr lang="en-US" dirty="0" smtClean="0"/>
            </a:lvl4pPr>
            <a:lvl5pPr>
              <a:defRPr lang="id-ID" dirty="0"/>
            </a:lvl5pPr>
          </a:lstStyle>
          <a:p>
            <a:pPr marL="76198" lvl="0" indent="-380990">
              <a:spcBef>
                <a:spcPct val="0"/>
              </a:spcBef>
            </a:pPr>
            <a:r>
              <a:rPr lang="en-US" dirty="0"/>
              <a:t>Edit Master text styles</a:t>
            </a:r>
          </a:p>
        </p:txBody>
      </p:sp>
      <p:sp>
        <p:nvSpPr>
          <p:cNvPr id="9" name="Picture Placeholder 8"/>
          <p:cNvSpPr>
            <a:spLocks noGrp="1"/>
          </p:cNvSpPr>
          <p:nvPr>
            <p:ph type="pic" sz="quarter" idx="12"/>
          </p:nvPr>
        </p:nvSpPr>
        <p:spPr>
          <a:xfrm>
            <a:off x="5415960" y="0"/>
            <a:ext cx="19897513" cy="13208000"/>
          </a:xfrm>
          <a:custGeom>
            <a:avLst/>
            <a:gdLst>
              <a:gd name="connsiteX0" fmla="*/ 330699 w 14923135"/>
              <a:gd name="connsiteY0" fmla="*/ 0 h 9906000"/>
              <a:gd name="connsiteX1" fmla="*/ 4609246 w 14923135"/>
              <a:gd name="connsiteY1" fmla="*/ 0 h 9906000"/>
              <a:gd name="connsiteX2" fmla="*/ 7399595 w 14923135"/>
              <a:gd name="connsiteY2" fmla="*/ 2886919 h 9906000"/>
              <a:gd name="connsiteX3" fmla="*/ 10189943 w 14923135"/>
              <a:gd name="connsiteY3" fmla="*/ 0 h 9906000"/>
              <a:gd name="connsiteX4" fmla="*/ 14509823 w 14923135"/>
              <a:gd name="connsiteY4" fmla="*/ 0 h 9906000"/>
              <a:gd name="connsiteX5" fmla="*/ 9735228 w 14923135"/>
              <a:gd name="connsiteY5" fmla="*/ 4726602 h 9906000"/>
              <a:gd name="connsiteX6" fmla="*/ 14923135 w 14923135"/>
              <a:gd name="connsiteY6" fmla="*/ 9906000 h 9906000"/>
              <a:gd name="connsiteX7" fmla="*/ 10520653 w 14923135"/>
              <a:gd name="connsiteY7" fmla="*/ 9906000 h 9906000"/>
              <a:gd name="connsiteX8" fmla="*/ 7399595 w 14923135"/>
              <a:gd name="connsiteY8" fmla="*/ 6750248 h 9906000"/>
              <a:gd name="connsiteX9" fmla="*/ 4278536 w 14923135"/>
              <a:gd name="connsiteY9" fmla="*/ 9906000 h 9906000"/>
              <a:gd name="connsiteX10" fmla="*/ 0 w 14923135"/>
              <a:gd name="connsiteY10" fmla="*/ 9906000 h 9906000"/>
              <a:gd name="connsiteX11" fmla="*/ 5167313 w 14923135"/>
              <a:gd name="connsiteY11" fmla="*/ 4839811 h 990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23135" h="9906000">
                <a:moveTo>
                  <a:pt x="330699" y="0"/>
                </a:moveTo>
                <a:lnTo>
                  <a:pt x="4609246" y="0"/>
                </a:lnTo>
                <a:lnTo>
                  <a:pt x="7399595" y="2886919"/>
                </a:lnTo>
                <a:lnTo>
                  <a:pt x="10189943" y="0"/>
                </a:lnTo>
                <a:lnTo>
                  <a:pt x="14509823" y="0"/>
                </a:lnTo>
                <a:lnTo>
                  <a:pt x="9735228" y="4726602"/>
                </a:lnTo>
                <a:lnTo>
                  <a:pt x="14923135" y="9906000"/>
                </a:lnTo>
                <a:lnTo>
                  <a:pt x="10520653" y="9906000"/>
                </a:lnTo>
                <a:lnTo>
                  <a:pt x="7399595" y="6750248"/>
                </a:lnTo>
                <a:lnTo>
                  <a:pt x="4278536" y="9906000"/>
                </a:lnTo>
                <a:lnTo>
                  <a:pt x="0" y="9906000"/>
                </a:lnTo>
                <a:lnTo>
                  <a:pt x="5167313" y="4839811"/>
                </a:lnTo>
                <a:close/>
              </a:path>
            </a:pathLst>
          </a:custGeom>
        </p:spPr>
        <p:txBody>
          <a:bodyPr wrap="square">
            <a:noAutofit/>
          </a:bodyPr>
          <a:lstStyle>
            <a:lvl1pPr marL="0" indent="0" algn="ctr">
              <a:buNone/>
              <a:defRPr>
                <a:solidFill>
                  <a:schemeClr val="bg1">
                    <a:lumMod val="65000"/>
                  </a:schemeClr>
                </a:solidFill>
              </a:defRPr>
            </a:lvl1pPr>
          </a:lstStyle>
          <a:p>
            <a:endParaRPr lang="id-ID" dirty="0"/>
          </a:p>
        </p:txBody>
      </p:sp>
      <p:sp>
        <p:nvSpPr>
          <p:cNvPr id="5" name="Title 2">
            <a:extLst>
              <a:ext uri="{FF2B5EF4-FFF2-40B4-BE49-F238E27FC236}">
                <a16:creationId xmlns:a16="http://schemas.microsoft.com/office/drawing/2014/main" id="{9CE0C5C2-4C3F-4EC3-9DEC-4A444814F56B}"/>
              </a:ext>
            </a:extLst>
          </p:cNvPr>
          <p:cNvSpPr>
            <a:spLocks noGrp="1"/>
          </p:cNvSpPr>
          <p:nvPr>
            <p:ph type="title"/>
          </p:nvPr>
        </p:nvSpPr>
        <p:spPr>
          <a:xfrm>
            <a:off x="1071639" y="1834361"/>
            <a:ext cx="8961775" cy="902876"/>
          </a:xfrm>
          <a:prstGeom prst="rect">
            <a:avLst/>
          </a:prstGeom>
        </p:spPr>
        <p:txBody>
          <a:bodyPr anchor="ctr"/>
          <a:lstStyle>
            <a:lvl1pPr algn="l">
              <a:defRPr sz="5867" spc="0">
                <a:solidFill>
                  <a:schemeClr val="bg1">
                    <a:lumMod val="85000"/>
                  </a:schemeClr>
                </a:solidFill>
                <a:latin typeface="Aller" panose="020B0503030302020204" pitchFamily="34" charset="0"/>
              </a:defRPr>
            </a:lvl1pPr>
          </a:lstStyle>
          <a:p>
            <a:r>
              <a:rPr lang="en-US" dirty="0"/>
              <a:t>Click to edit Master title style</a:t>
            </a:r>
            <a:endParaRPr lang="id-ID" dirty="0"/>
          </a:p>
        </p:txBody>
      </p:sp>
      <p:grpSp>
        <p:nvGrpSpPr>
          <p:cNvPr id="8" name="Group 7">
            <a:extLst>
              <a:ext uri="{FF2B5EF4-FFF2-40B4-BE49-F238E27FC236}">
                <a16:creationId xmlns:a16="http://schemas.microsoft.com/office/drawing/2014/main" id="{BD4F8173-DDCA-42E0-9E75-917424D9A32C}"/>
              </a:ext>
            </a:extLst>
          </p:cNvPr>
          <p:cNvGrpSpPr/>
          <p:nvPr userDrawn="1"/>
        </p:nvGrpSpPr>
        <p:grpSpPr>
          <a:xfrm>
            <a:off x="1183515" y="3501439"/>
            <a:ext cx="1245752" cy="60959"/>
            <a:chOff x="887636" y="1148715"/>
            <a:chExt cx="934314" cy="45719"/>
          </a:xfrm>
        </p:grpSpPr>
        <p:sp>
          <p:nvSpPr>
            <p:cNvPr id="10" name="Freeform: Shape 9">
              <a:extLst>
                <a:ext uri="{FF2B5EF4-FFF2-40B4-BE49-F238E27FC236}">
                  <a16:creationId xmlns:a16="http://schemas.microsoft.com/office/drawing/2014/main" id="{2A00D39B-AC6F-4C95-BE89-1B7386AED3FF}"/>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11" name="Freeform: Shape 10">
              <a:extLst>
                <a:ext uri="{FF2B5EF4-FFF2-40B4-BE49-F238E27FC236}">
                  <a16:creationId xmlns:a16="http://schemas.microsoft.com/office/drawing/2014/main" id="{1EE4BFD2-9304-49BA-89E7-42F94C418F4A}"/>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12" name="Freeform: Shape 11">
              <a:extLst>
                <a:ext uri="{FF2B5EF4-FFF2-40B4-BE49-F238E27FC236}">
                  <a16:creationId xmlns:a16="http://schemas.microsoft.com/office/drawing/2014/main" id="{59AF5980-E827-41AD-BC45-B938CC8A93E5}"/>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grpSp>
    </p:spTree>
    <p:extLst>
      <p:ext uri="{BB962C8B-B14F-4D97-AF65-F5344CB8AC3E}">
        <p14:creationId xmlns:p14="http://schemas.microsoft.com/office/powerpoint/2010/main" val="241430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0-#ppt_w/2"/>
                                          </p:val>
                                        </p:tav>
                                        <p:tav tm="100000">
                                          <p:val>
                                            <p:strVal val="#ppt_x"/>
                                          </p:val>
                                        </p:tav>
                                      </p:tavLst>
                                    </p:anim>
                                    <p:anim calcmode="lin" valueType="num">
                                      <p:cBhvr additive="base">
                                        <p:cTn id="12" dur="1200" fill="hold"/>
                                        <p:tgtEl>
                                          <p:spTgt spid="13"/>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8"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200" fill="hold"/>
                        <p:tgtEl>
                          <p:spTgt spid="13"/>
                        </p:tgtEl>
                        <p:attrNameLst>
                          <p:attrName>ppt_x</p:attrName>
                        </p:attrNameLst>
                      </p:cBhvr>
                      <p:tavLst>
                        <p:tav tm="0">
                          <p:val>
                            <p:strVal val="0-#ppt_w/2"/>
                          </p:val>
                        </p:tav>
                        <p:tav tm="100000">
                          <p:val>
                            <p:strVal val="#ppt_x"/>
                          </p:val>
                        </p:tav>
                      </p:tavLst>
                    </p:anim>
                    <p:anim calcmode="lin" valueType="num">
                      <p:cBhvr additive="base">
                        <p:cTn dur="1200" fill="hold"/>
                        <p:tgtEl>
                          <p:spTgt spid="13"/>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06FA6D-F936-4730-8F5B-8BEE8ED725D8}"/>
              </a:ext>
            </a:extLst>
          </p:cNvPr>
          <p:cNvSpPr>
            <a:spLocks noGrp="1"/>
          </p:cNvSpPr>
          <p:nvPr>
            <p:ph type="pic" sz="quarter" idx="11"/>
          </p:nvPr>
        </p:nvSpPr>
        <p:spPr>
          <a:xfrm>
            <a:off x="4548730" y="1826256"/>
            <a:ext cx="9938681" cy="15477053"/>
          </a:xfrm>
          <a:custGeom>
            <a:avLst/>
            <a:gdLst>
              <a:gd name="connsiteX0" fmla="*/ 5006579 w 7454011"/>
              <a:gd name="connsiteY0" fmla="*/ 0 h 11607790"/>
              <a:gd name="connsiteX1" fmla="*/ 7454011 w 7454011"/>
              <a:gd name="connsiteY1" fmla="*/ 2447432 h 11607790"/>
              <a:gd name="connsiteX2" fmla="*/ 7454011 w 7454011"/>
              <a:gd name="connsiteY2" fmla="*/ 6601210 h 11607790"/>
              <a:gd name="connsiteX3" fmla="*/ 2447431 w 7454011"/>
              <a:gd name="connsiteY3" fmla="*/ 11607790 h 11607790"/>
              <a:gd name="connsiteX4" fmla="*/ 0 w 7454011"/>
              <a:gd name="connsiteY4" fmla="*/ 9160358 h 11607790"/>
              <a:gd name="connsiteX5" fmla="*/ 0 w 7454011"/>
              <a:gd name="connsiteY5" fmla="*/ 5006580 h 1160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54011" h="11607790">
                <a:moveTo>
                  <a:pt x="5006579" y="0"/>
                </a:moveTo>
                <a:lnTo>
                  <a:pt x="7454011" y="2447432"/>
                </a:lnTo>
                <a:lnTo>
                  <a:pt x="7454011" y="6601210"/>
                </a:lnTo>
                <a:lnTo>
                  <a:pt x="2447431" y="11607790"/>
                </a:lnTo>
                <a:lnTo>
                  <a:pt x="0" y="9160358"/>
                </a:lnTo>
                <a:lnTo>
                  <a:pt x="0" y="5006580"/>
                </a:lnTo>
                <a:close/>
              </a:path>
            </a:pathLst>
          </a:custGeom>
        </p:spPr>
        <p:txBody>
          <a:bodyPr wrap="square" anchor="t">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3267590873"/>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FEA532-17F7-4F43-B0BC-D71505ADC0F2}"/>
              </a:ext>
            </a:extLst>
          </p:cNvPr>
          <p:cNvSpPr>
            <a:spLocks noGrp="1"/>
          </p:cNvSpPr>
          <p:nvPr>
            <p:ph type="pic" sz="quarter" idx="10"/>
          </p:nvPr>
        </p:nvSpPr>
        <p:spPr>
          <a:xfrm>
            <a:off x="9059468" y="1278192"/>
            <a:ext cx="6125499" cy="6125499"/>
          </a:xfrm>
          <a:custGeom>
            <a:avLst/>
            <a:gdLst>
              <a:gd name="connsiteX0" fmla="*/ 2297062 w 4594124"/>
              <a:gd name="connsiteY0" fmla="*/ 0 h 4594124"/>
              <a:gd name="connsiteX1" fmla="*/ 4594124 w 4594124"/>
              <a:gd name="connsiteY1" fmla="*/ 0 h 4594124"/>
              <a:gd name="connsiteX2" fmla="*/ 0 w 4594124"/>
              <a:gd name="connsiteY2" fmla="*/ 4594124 h 4594124"/>
              <a:gd name="connsiteX3" fmla="*/ 0 w 4594124"/>
              <a:gd name="connsiteY3" fmla="*/ 2297062 h 4594124"/>
            </a:gdLst>
            <a:ahLst/>
            <a:cxnLst>
              <a:cxn ang="0">
                <a:pos x="connsiteX0" y="connsiteY0"/>
              </a:cxn>
              <a:cxn ang="0">
                <a:pos x="connsiteX1" y="connsiteY1"/>
              </a:cxn>
              <a:cxn ang="0">
                <a:pos x="connsiteX2" y="connsiteY2"/>
              </a:cxn>
              <a:cxn ang="0">
                <a:pos x="connsiteX3" y="connsiteY3"/>
              </a:cxn>
            </a:cxnLst>
            <a:rect l="l" t="t" r="r" b="b"/>
            <a:pathLst>
              <a:path w="4594124" h="4594124">
                <a:moveTo>
                  <a:pt x="2297062" y="0"/>
                </a:moveTo>
                <a:lnTo>
                  <a:pt x="4594124" y="0"/>
                </a:lnTo>
                <a:lnTo>
                  <a:pt x="0" y="4594124"/>
                </a:lnTo>
                <a:lnTo>
                  <a:pt x="0" y="2297062"/>
                </a:lnTo>
                <a:close/>
              </a:path>
            </a:pathLst>
          </a:custGeom>
        </p:spPr>
        <p:txBody>
          <a:bodyPr wrap="square">
            <a:noAutofit/>
          </a:bodyPr>
          <a:lstStyle>
            <a:lvl1pPr marL="0" indent="0">
              <a:buNone/>
              <a:defRPr>
                <a:solidFill>
                  <a:schemeClr val="bg1">
                    <a:lumMod val="75000"/>
                  </a:schemeClr>
                </a:solidFill>
              </a:defRPr>
            </a:lvl1pPr>
          </a:lstStyle>
          <a:p>
            <a:endParaRPr lang="id-ID"/>
          </a:p>
        </p:txBody>
      </p:sp>
      <p:sp>
        <p:nvSpPr>
          <p:cNvPr id="3" name="Diagonal Stripe 2">
            <a:extLst>
              <a:ext uri="{FF2B5EF4-FFF2-40B4-BE49-F238E27FC236}">
                <a16:creationId xmlns:a16="http://schemas.microsoft.com/office/drawing/2014/main" id="{F2551ABD-A0A7-4FAD-AF34-6781AA17F0F5}"/>
              </a:ext>
            </a:extLst>
          </p:cNvPr>
          <p:cNvSpPr/>
          <p:nvPr userDrawn="1"/>
        </p:nvSpPr>
        <p:spPr>
          <a:xfrm>
            <a:off x="9262668" y="1481392"/>
            <a:ext cx="6125499" cy="6125499"/>
          </a:xfrm>
          <a:prstGeom prst="diagStrip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id-ID" sz="2400">
              <a:solidFill>
                <a:schemeClr val="bg1">
                  <a:lumMod val="75000"/>
                </a:schemeClr>
              </a:solidFill>
            </a:endParaRPr>
          </a:p>
        </p:txBody>
      </p:sp>
    </p:spTree>
    <p:extLst>
      <p:ext uri="{BB962C8B-B14F-4D97-AF65-F5344CB8AC3E}">
        <p14:creationId xmlns:p14="http://schemas.microsoft.com/office/powerpoint/2010/main" val="327854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000" b="1" i="0">
                <a:solidFill>
                  <a:srgbClr val="53585F"/>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400" b="0" i="0">
                <a:solidFill>
                  <a:schemeClr val="tx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2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6256000" cy="410433"/>
          </a:xfrm>
          <a:prstGeom prst="rect">
            <a:avLst/>
          </a:prstGeom>
        </p:spPr>
        <p:txBody>
          <a:bodyPr/>
          <a:lstStyle>
            <a:lvl1pPr marL="0" indent="0">
              <a:buNone/>
              <a:defRPr sz="2667">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60584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nodePh="1">
                                  <p:stCondLst>
                                    <p:cond delay="0"/>
                                  </p:stCondLst>
                                  <p:endCondLst>
                                    <p:cond evt="begin" delay="0">
                                      <p:tn val="5"/>
                                    </p:cond>
                                  </p:endCondLst>
                                  <p:childTnLst>
                                    <p:animScale>
                                      <p:cBhvr>
                                        <p:cTn id="6" dur="5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697AC9A-046A-4B08-A6F4-BD7913189000}"/>
              </a:ext>
            </a:extLst>
          </p:cNvPr>
          <p:cNvSpPr>
            <a:spLocks noGrp="1"/>
          </p:cNvSpPr>
          <p:nvPr>
            <p:ph type="pic" sz="quarter" idx="10"/>
          </p:nvPr>
        </p:nvSpPr>
        <p:spPr>
          <a:xfrm>
            <a:off x="1" y="1954590"/>
            <a:ext cx="12023712" cy="7189409"/>
          </a:xfrm>
          <a:custGeom>
            <a:avLst/>
            <a:gdLst>
              <a:gd name="connsiteX0" fmla="*/ 0 w 11469457"/>
              <a:gd name="connsiteY0" fmla="*/ 0 h 6858000"/>
              <a:gd name="connsiteX1" fmla="*/ 4611458 w 11469457"/>
              <a:gd name="connsiteY1" fmla="*/ 1 h 6858000"/>
              <a:gd name="connsiteX2" fmla="*/ 11469457 w 11469457"/>
              <a:gd name="connsiteY2" fmla="*/ 6858000 h 6858000"/>
              <a:gd name="connsiteX3" fmla="*/ 6858001 w 11469457"/>
              <a:gd name="connsiteY3" fmla="*/ 6858000 h 6858000"/>
              <a:gd name="connsiteX4" fmla="*/ 5760909 w 11469457"/>
              <a:gd name="connsiteY4" fmla="*/ 5760910 h 6858000"/>
              <a:gd name="connsiteX5" fmla="*/ 4663819 w 11469457"/>
              <a:gd name="connsiteY5" fmla="*/ 6858000 h 6858000"/>
              <a:gd name="connsiteX6" fmla="*/ 0 w 11469457"/>
              <a:gd name="connsiteY6" fmla="*/ 6858000 h 6858000"/>
              <a:gd name="connsiteX7" fmla="*/ 3429000 w 11469457"/>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69457" h="6858000">
                <a:moveTo>
                  <a:pt x="0" y="0"/>
                </a:moveTo>
                <a:lnTo>
                  <a:pt x="4611458" y="1"/>
                </a:lnTo>
                <a:lnTo>
                  <a:pt x="11469457" y="6858000"/>
                </a:lnTo>
                <a:lnTo>
                  <a:pt x="6858001" y="6858000"/>
                </a:lnTo>
                <a:lnTo>
                  <a:pt x="5760909" y="5760910"/>
                </a:lnTo>
                <a:lnTo>
                  <a:pt x="4663819" y="6858000"/>
                </a:lnTo>
                <a:lnTo>
                  <a:pt x="0" y="6858000"/>
                </a:lnTo>
                <a:lnTo>
                  <a:pt x="3429000" y="3429000"/>
                </a:lnTo>
                <a:close/>
              </a:path>
            </a:pathLst>
          </a:custGeom>
        </p:spPr>
        <p:txBody>
          <a:bodyPr wrap="square" anchor="ctr">
            <a:noAutofit/>
          </a:bodyPr>
          <a:lstStyle>
            <a:lvl1pPr marL="0" indent="0" algn="ctr">
              <a:buNone/>
              <a:defRPr>
                <a:solidFill>
                  <a:schemeClr val="bg1">
                    <a:lumMod val="75000"/>
                  </a:schemeClr>
                </a:solidFill>
              </a:defRPr>
            </a:lvl1pPr>
          </a:lstStyle>
          <a:p>
            <a:endParaRPr lang="id-ID"/>
          </a:p>
        </p:txBody>
      </p:sp>
    </p:spTree>
    <p:extLst>
      <p:ext uri="{BB962C8B-B14F-4D97-AF65-F5344CB8AC3E}">
        <p14:creationId xmlns:p14="http://schemas.microsoft.com/office/powerpoint/2010/main" val="176326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5" name="Freeform: Shape 4"/>
          <p:cNvSpPr/>
          <p:nvPr userDrawn="1"/>
        </p:nvSpPr>
        <p:spPr>
          <a:xfrm rot="5400000">
            <a:off x="6729283" y="30247"/>
            <a:ext cx="9556960" cy="9496467"/>
          </a:xfrm>
          <a:custGeom>
            <a:avLst/>
            <a:gdLst>
              <a:gd name="connsiteX0" fmla="*/ 0 w 7167720"/>
              <a:gd name="connsiteY0" fmla="*/ 7122350 h 7122350"/>
              <a:gd name="connsiteX1" fmla="*/ 1 w 7167720"/>
              <a:gd name="connsiteY1" fmla="*/ 1793839 h 7122350"/>
              <a:gd name="connsiteX2" fmla="*/ 1805266 w 7167720"/>
              <a:gd name="connsiteY2" fmla="*/ 0 h 7122350"/>
              <a:gd name="connsiteX3" fmla="*/ 7167720 w 7167720"/>
              <a:gd name="connsiteY3" fmla="*/ 0 h 7122350"/>
            </a:gdLst>
            <a:ahLst/>
            <a:cxnLst>
              <a:cxn ang="0">
                <a:pos x="connsiteX0" y="connsiteY0"/>
              </a:cxn>
              <a:cxn ang="0">
                <a:pos x="connsiteX1" y="connsiteY1"/>
              </a:cxn>
              <a:cxn ang="0">
                <a:pos x="connsiteX2" y="connsiteY2"/>
              </a:cxn>
              <a:cxn ang="0">
                <a:pos x="connsiteX3" y="connsiteY3"/>
              </a:cxn>
            </a:cxnLst>
            <a:rect l="l" t="t" r="r" b="b"/>
            <a:pathLst>
              <a:path w="7167720" h="7122350">
                <a:moveTo>
                  <a:pt x="0" y="7122350"/>
                </a:moveTo>
                <a:lnTo>
                  <a:pt x="1" y="1793839"/>
                </a:lnTo>
                <a:lnTo>
                  <a:pt x="1805266" y="0"/>
                </a:lnTo>
                <a:lnTo>
                  <a:pt x="7167720"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dirty="0"/>
              <a:t>%</a:t>
            </a:r>
            <a:endParaRPr lang="id-ID" sz="2400" dirty="0"/>
          </a:p>
        </p:txBody>
      </p:sp>
      <p:sp>
        <p:nvSpPr>
          <p:cNvPr id="7" name="Picture Placeholder 6"/>
          <p:cNvSpPr>
            <a:spLocks noGrp="1"/>
          </p:cNvSpPr>
          <p:nvPr>
            <p:ph type="pic" sz="quarter" idx="12"/>
          </p:nvPr>
        </p:nvSpPr>
        <p:spPr>
          <a:xfrm>
            <a:off x="10689805" y="170952"/>
            <a:ext cx="3102395" cy="7753849"/>
          </a:xfrm>
          <a:custGeom>
            <a:avLst/>
            <a:gdLst>
              <a:gd name="connsiteX0" fmla="*/ 2641358 w 2641358"/>
              <a:gd name="connsiteY0" fmla="*/ 0 h 6601574"/>
              <a:gd name="connsiteX1" fmla="*/ 2641358 w 2641358"/>
              <a:gd name="connsiteY1" fmla="*/ 3943391 h 6601574"/>
              <a:gd name="connsiteX2" fmla="*/ 0 w 2641358"/>
              <a:gd name="connsiteY2" fmla="*/ 6601574 h 6601574"/>
              <a:gd name="connsiteX3" fmla="*/ 0 w 2641358"/>
              <a:gd name="connsiteY3" fmla="*/ 2658183 h 6601574"/>
            </a:gdLst>
            <a:ahLst/>
            <a:cxnLst>
              <a:cxn ang="0">
                <a:pos x="connsiteX0" y="connsiteY0"/>
              </a:cxn>
              <a:cxn ang="0">
                <a:pos x="connsiteX1" y="connsiteY1"/>
              </a:cxn>
              <a:cxn ang="0">
                <a:pos x="connsiteX2" y="connsiteY2"/>
              </a:cxn>
              <a:cxn ang="0">
                <a:pos x="connsiteX3" y="connsiteY3"/>
              </a:cxn>
            </a:cxnLst>
            <a:rect l="l" t="t" r="r" b="b"/>
            <a:pathLst>
              <a:path w="2641358" h="6601574">
                <a:moveTo>
                  <a:pt x="2641358" y="0"/>
                </a:moveTo>
                <a:lnTo>
                  <a:pt x="2641358" y="3943391"/>
                </a:lnTo>
                <a:lnTo>
                  <a:pt x="0" y="6601574"/>
                </a:lnTo>
                <a:lnTo>
                  <a:pt x="0" y="2658183"/>
                </a:lnTo>
                <a:close/>
              </a:path>
            </a:pathLst>
          </a:custGeom>
        </p:spPr>
        <p:txBody>
          <a:bodyPr wrap="square">
            <a:noAutofit/>
          </a:bodyPr>
          <a:lstStyle>
            <a:lvl1pPr marL="0" indent="0" algn="ctr">
              <a:buNone/>
              <a:defRPr>
                <a:solidFill>
                  <a:schemeClr val="tx1">
                    <a:lumMod val="50000"/>
                    <a:lumOff val="50000"/>
                  </a:schemeClr>
                </a:solidFill>
              </a:defRPr>
            </a:lvl1pPr>
          </a:lstStyle>
          <a:p>
            <a:endParaRPr lang="id-ID"/>
          </a:p>
        </p:txBody>
      </p:sp>
      <p:sp>
        <p:nvSpPr>
          <p:cNvPr id="10" name="Picture Placeholder 9">
            <a:extLst>
              <a:ext uri="{FF2B5EF4-FFF2-40B4-BE49-F238E27FC236}">
                <a16:creationId xmlns:a16="http://schemas.microsoft.com/office/drawing/2014/main" id="{6C29255D-29CE-4537-800F-5A7D6A4A7CD2}"/>
              </a:ext>
            </a:extLst>
          </p:cNvPr>
          <p:cNvSpPr>
            <a:spLocks noGrp="1"/>
          </p:cNvSpPr>
          <p:nvPr>
            <p:ph type="pic" sz="quarter" idx="13"/>
          </p:nvPr>
        </p:nvSpPr>
        <p:spPr>
          <a:xfrm>
            <a:off x="7558264" y="2781635"/>
            <a:ext cx="6069781" cy="3580731"/>
          </a:xfrm>
          <a:custGeom>
            <a:avLst/>
            <a:gdLst>
              <a:gd name="connsiteX0" fmla="*/ 0 w 4552336"/>
              <a:gd name="connsiteY0" fmla="*/ 0 h 2685548"/>
              <a:gd name="connsiteX1" fmla="*/ 4552336 w 4552336"/>
              <a:gd name="connsiteY1" fmla="*/ 0 h 2685548"/>
              <a:gd name="connsiteX2" fmla="*/ 4552336 w 4552336"/>
              <a:gd name="connsiteY2" fmla="*/ 2685548 h 2685548"/>
              <a:gd name="connsiteX3" fmla="*/ 0 w 4552336"/>
              <a:gd name="connsiteY3" fmla="*/ 2685548 h 2685548"/>
            </a:gdLst>
            <a:ahLst/>
            <a:cxnLst>
              <a:cxn ang="0">
                <a:pos x="connsiteX0" y="connsiteY0"/>
              </a:cxn>
              <a:cxn ang="0">
                <a:pos x="connsiteX1" y="connsiteY1"/>
              </a:cxn>
              <a:cxn ang="0">
                <a:pos x="connsiteX2" y="connsiteY2"/>
              </a:cxn>
              <a:cxn ang="0">
                <a:pos x="connsiteX3" y="connsiteY3"/>
              </a:cxn>
            </a:cxnLst>
            <a:rect l="l" t="t" r="r" b="b"/>
            <a:pathLst>
              <a:path w="4552336" h="2685548">
                <a:moveTo>
                  <a:pt x="0" y="0"/>
                </a:moveTo>
                <a:lnTo>
                  <a:pt x="4552336" y="0"/>
                </a:lnTo>
                <a:lnTo>
                  <a:pt x="4552336" y="2685548"/>
                </a:lnTo>
                <a:lnTo>
                  <a:pt x="0" y="2685548"/>
                </a:lnTo>
                <a:close/>
              </a:path>
            </a:pathLst>
          </a:custGeom>
        </p:spPr>
        <p:txBody>
          <a:bodyPr wrap="square" anchor="ctr">
            <a:noAutofit/>
          </a:bodyPr>
          <a:lstStyle>
            <a:lvl1pPr marL="0" indent="0" algn="ctr">
              <a:buNone/>
              <a:defRPr/>
            </a:lvl1pPr>
          </a:lstStyle>
          <a:p>
            <a:endParaRPr lang="id-ID" dirty="0"/>
          </a:p>
        </p:txBody>
      </p:sp>
    </p:spTree>
    <p:extLst>
      <p:ext uri="{BB962C8B-B14F-4D97-AF65-F5344CB8AC3E}">
        <p14:creationId xmlns:p14="http://schemas.microsoft.com/office/powerpoint/2010/main" val="6736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nodePh="1">
                                  <p:stCondLst>
                                    <p:cond delay="150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1+#ppt_w/2"/>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5F565C1-E647-480E-A1E6-CD841ECD6D0D}"/>
              </a:ext>
            </a:extLst>
          </p:cNvPr>
          <p:cNvSpPr>
            <a:spLocks noGrp="1"/>
          </p:cNvSpPr>
          <p:nvPr>
            <p:ph type="pic" sz="quarter" idx="10"/>
          </p:nvPr>
        </p:nvSpPr>
        <p:spPr>
          <a:xfrm>
            <a:off x="3" y="0"/>
            <a:ext cx="13453396" cy="9144000"/>
          </a:xfrm>
          <a:custGeom>
            <a:avLst/>
            <a:gdLst>
              <a:gd name="connsiteX0" fmla="*/ 0 w 10090047"/>
              <a:gd name="connsiteY0" fmla="*/ 4367260 h 6858000"/>
              <a:gd name="connsiteX1" fmla="*/ 3166078 w 10090047"/>
              <a:gd name="connsiteY1" fmla="*/ 6857999 h 6858000"/>
              <a:gd name="connsiteX2" fmla="*/ 655 w 10090047"/>
              <a:gd name="connsiteY2" fmla="*/ 6857999 h 6858000"/>
              <a:gd name="connsiteX3" fmla="*/ 0 w 10090047"/>
              <a:gd name="connsiteY3" fmla="*/ 6857484 h 6858000"/>
              <a:gd name="connsiteX4" fmla="*/ 0 w 10090047"/>
              <a:gd name="connsiteY4" fmla="*/ 1643733 h 6858000"/>
              <a:gd name="connsiteX5" fmla="*/ 6628063 w 10090047"/>
              <a:gd name="connsiteY5" fmla="*/ 6858000 h 6858000"/>
              <a:gd name="connsiteX6" fmla="*/ 3462640 w 10090047"/>
              <a:gd name="connsiteY6" fmla="*/ 6858000 h 6858000"/>
              <a:gd name="connsiteX7" fmla="*/ 0 w 10090047"/>
              <a:gd name="connsiteY7" fmla="*/ 4133957 h 6858000"/>
              <a:gd name="connsiteX8" fmla="*/ 0 w 10090047"/>
              <a:gd name="connsiteY8" fmla="*/ 0 h 6858000"/>
              <a:gd name="connsiteX9" fmla="*/ 1372570 w 10090047"/>
              <a:gd name="connsiteY9" fmla="*/ 0 h 6858000"/>
              <a:gd name="connsiteX10" fmla="*/ 10090047 w 10090047"/>
              <a:gd name="connsiteY10" fmla="*/ 6858000 h 6858000"/>
              <a:gd name="connsiteX11" fmla="*/ 6924624 w 10090047"/>
              <a:gd name="connsiteY11" fmla="*/ 6858000 h 6858000"/>
              <a:gd name="connsiteX12" fmla="*/ 0 w 10090047"/>
              <a:gd name="connsiteY12" fmla="*/ 14104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0047" h="6858000">
                <a:moveTo>
                  <a:pt x="0" y="4367260"/>
                </a:moveTo>
                <a:lnTo>
                  <a:pt x="3166078" y="6857999"/>
                </a:lnTo>
                <a:lnTo>
                  <a:pt x="655" y="6857999"/>
                </a:lnTo>
                <a:lnTo>
                  <a:pt x="0" y="6857484"/>
                </a:lnTo>
                <a:close/>
                <a:moveTo>
                  <a:pt x="0" y="1643733"/>
                </a:moveTo>
                <a:lnTo>
                  <a:pt x="6628063" y="6858000"/>
                </a:lnTo>
                <a:lnTo>
                  <a:pt x="3462640" y="6858000"/>
                </a:lnTo>
                <a:lnTo>
                  <a:pt x="0" y="4133957"/>
                </a:lnTo>
                <a:close/>
                <a:moveTo>
                  <a:pt x="0" y="0"/>
                </a:moveTo>
                <a:lnTo>
                  <a:pt x="1372570" y="0"/>
                </a:lnTo>
                <a:lnTo>
                  <a:pt x="10090047" y="6858000"/>
                </a:lnTo>
                <a:lnTo>
                  <a:pt x="6924624" y="6858000"/>
                </a:lnTo>
                <a:lnTo>
                  <a:pt x="0" y="1410429"/>
                </a:lnTo>
                <a:close/>
              </a:path>
            </a:pathLst>
          </a:custGeom>
        </p:spPr>
        <p:txBody>
          <a:bodyPr wrap="square">
            <a:noAutofit/>
          </a:bodyPr>
          <a:lstStyle>
            <a:lvl1pPr marL="0" indent="0" algn="ctr">
              <a:buNone/>
              <a:defRPr sz="2400">
                <a:solidFill>
                  <a:schemeClr val="bg1">
                    <a:lumMod val="75000"/>
                  </a:schemeClr>
                </a:solidFill>
              </a:defRPr>
            </a:lvl1pPr>
          </a:lstStyle>
          <a:p>
            <a:endParaRPr lang="en-US"/>
          </a:p>
        </p:txBody>
      </p:sp>
    </p:spTree>
    <p:extLst>
      <p:ext uri="{BB962C8B-B14F-4D97-AF65-F5344CB8AC3E}">
        <p14:creationId xmlns:p14="http://schemas.microsoft.com/office/powerpoint/2010/main" val="1759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079240" y="368300"/>
            <a:ext cx="8097519" cy="1153160"/>
          </a:xfrm>
          <a:prstGeom prst="rect">
            <a:avLst/>
          </a:prstGeom>
        </p:spPr>
        <p:txBody>
          <a:bodyPr wrap="square" lIns="0" tIns="0" rIns="0" bIns="0">
            <a:spAutoFit/>
          </a:bodyPr>
          <a:lstStyle>
            <a:lvl1pPr>
              <a:defRPr sz="7400" b="0" i="0">
                <a:solidFill>
                  <a:schemeClr val="tx1"/>
                </a:solidFill>
                <a:latin typeface="Arial"/>
                <a:cs typeface="Arial"/>
              </a:defRPr>
            </a:lvl1pPr>
          </a:lstStyle>
          <a:p>
            <a:endParaRPr/>
          </a:p>
        </p:txBody>
      </p:sp>
      <p:sp>
        <p:nvSpPr>
          <p:cNvPr id="3" name="Holder 3"/>
          <p:cNvSpPr>
            <a:spLocks noGrp="1"/>
          </p:cNvSpPr>
          <p:nvPr>
            <p:ph type="body" idx="1"/>
          </p:nvPr>
        </p:nvSpPr>
        <p:spPr>
          <a:xfrm>
            <a:off x="558800" y="1892300"/>
            <a:ext cx="12955905" cy="6205220"/>
          </a:xfrm>
          <a:prstGeom prst="rect">
            <a:avLst/>
          </a:prstGeom>
        </p:spPr>
        <p:txBody>
          <a:bodyPr wrap="square" lIns="0" tIns="0" rIns="0" bIns="0">
            <a:spAutoFit/>
          </a:bodyPr>
          <a:lstStyle>
            <a:lvl1pPr>
              <a:defRPr sz="3000" b="1" i="0">
                <a:solidFill>
                  <a:srgbClr val="53585F"/>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1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3.jpg"/></Relationships>
</file>

<file path=ppt/slides/_rels/slide1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7.jpg"/></Relationships>
</file>

<file path=ppt/slides/_rels/slide2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2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2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4.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8.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png"/><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16.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41.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6.jp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937000" y="3454400"/>
            <a:ext cx="8388985" cy="2738120"/>
          </a:xfrm>
          <a:prstGeom prst="rect">
            <a:avLst/>
          </a:prstGeom>
        </p:spPr>
        <p:txBody>
          <a:bodyPr vert="horz" wrap="square" lIns="0" tIns="157480" rIns="0" bIns="0" rtlCol="0">
            <a:spAutoFit/>
          </a:bodyPr>
          <a:lstStyle/>
          <a:p>
            <a:pPr marL="190500" marR="5080" indent="-177800">
              <a:lnSpc>
                <a:spcPts val="10200"/>
              </a:lnSpc>
              <a:spcBef>
                <a:spcPts val="1240"/>
              </a:spcBef>
            </a:pPr>
            <a:r>
              <a:rPr sz="9300" b="1" spc="-660" dirty="0">
                <a:latin typeface="Arial"/>
                <a:cs typeface="Arial"/>
              </a:rPr>
              <a:t>Intro </a:t>
            </a:r>
            <a:r>
              <a:rPr sz="9300" b="1" spc="-785" dirty="0">
                <a:latin typeface="Arial"/>
                <a:cs typeface="Arial"/>
              </a:rPr>
              <a:t>to </a:t>
            </a:r>
            <a:r>
              <a:rPr sz="9300" b="1" spc="-905" dirty="0">
                <a:latin typeface="Arial"/>
                <a:cs typeface="Arial"/>
              </a:rPr>
              <a:t>Neo4j </a:t>
            </a:r>
            <a:r>
              <a:rPr sz="9300" b="1" spc="-925" dirty="0">
                <a:latin typeface="Arial"/>
                <a:cs typeface="Arial"/>
              </a:rPr>
              <a:t>and  </a:t>
            </a:r>
            <a:r>
              <a:rPr sz="9300" b="1" spc="-1070" dirty="0">
                <a:latin typeface="Arial"/>
                <a:cs typeface="Arial"/>
              </a:rPr>
              <a:t>Graph</a:t>
            </a:r>
            <a:r>
              <a:rPr sz="9300" b="1" spc="-400" dirty="0">
                <a:latin typeface="Arial"/>
                <a:cs typeface="Arial"/>
              </a:rPr>
              <a:t> </a:t>
            </a:r>
            <a:r>
              <a:rPr sz="9300" b="1" spc="-869" dirty="0">
                <a:latin typeface="Arial"/>
                <a:cs typeface="Arial"/>
              </a:rPr>
              <a:t>Databases</a:t>
            </a:r>
            <a:endParaRPr sz="9300">
              <a:latin typeface="Arial"/>
              <a:cs typeface="Arial"/>
            </a:endParaRPr>
          </a:p>
        </p:txBody>
      </p:sp>
      <p:sp>
        <p:nvSpPr>
          <p:cNvPr id="4" name="object 4"/>
          <p:cNvSpPr/>
          <p:nvPr/>
        </p:nvSpPr>
        <p:spPr>
          <a:xfrm>
            <a:off x="6464300" y="1905000"/>
            <a:ext cx="3327400" cy="1333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568700" y="368300"/>
            <a:ext cx="9116695" cy="1122680"/>
          </a:xfrm>
          <a:prstGeom prst="rect">
            <a:avLst/>
          </a:prstGeom>
        </p:spPr>
        <p:txBody>
          <a:bodyPr vert="horz" wrap="square" lIns="0" tIns="12700" rIns="0" bIns="0" rtlCol="0">
            <a:spAutoFit/>
          </a:bodyPr>
          <a:lstStyle/>
          <a:p>
            <a:pPr marL="12700">
              <a:lnSpc>
                <a:spcPct val="100000"/>
              </a:lnSpc>
              <a:spcBef>
                <a:spcPts val="100"/>
              </a:spcBef>
            </a:pPr>
            <a:r>
              <a:rPr sz="7200" spc="-285" dirty="0"/>
              <a:t>Detailed </a:t>
            </a:r>
            <a:r>
              <a:rPr sz="7200" spc="-295" dirty="0"/>
              <a:t>Property</a:t>
            </a:r>
            <a:r>
              <a:rPr sz="7200" spc="254" dirty="0"/>
              <a:t> </a:t>
            </a:r>
            <a:r>
              <a:rPr sz="7200" spc="-300" dirty="0"/>
              <a:t>Graph</a:t>
            </a:r>
            <a:endParaRPr sz="7200"/>
          </a:p>
        </p:txBody>
      </p:sp>
      <p:sp>
        <p:nvSpPr>
          <p:cNvPr id="4" name="object 4"/>
          <p:cNvSpPr txBox="1"/>
          <p:nvPr/>
        </p:nvSpPr>
        <p:spPr>
          <a:xfrm>
            <a:off x="260581" y="2783751"/>
            <a:ext cx="2846070" cy="1183640"/>
          </a:xfrm>
          <a:prstGeom prst="rect">
            <a:avLst/>
          </a:prstGeom>
        </p:spPr>
        <p:txBody>
          <a:bodyPr vert="horz" wrap="square" lIns="0" tIns="38100" rIns="0" bIns="0" rtlCol="0">
            <a:spAutoFit/>
          </a:bodyPr>
          <a:lstStyle/>
          <a:p>
            <a:pPr marL="12700" marR="5080" indent="889635" algn="r">
              <a:lnSpc>
                <a:spcPts val="3000"/>
              </a:lnSpc>
              <a:spcBef>
                <a:spcPts val="300"/>
              </a:spcBef>
            </a:pPr>
            <a:r>
              <a:rPr sz="2600" spc="-5" dirty="0">
                <a:solidFill>
                  <a:srgbClr val="838383"/>
                </a:solidFill>
                <a:latin typeface="Trebuchet MS"/>
                <a:cs typeface="Trebuchet MS"/>
              </a:rPr>
              <a:t>name:</a:t>
            </a:r>
            <a:r>
              <a:rPr sz="2600" spc="-80" dirty="0">
                <a:solidFill>
                  <a:srgbClr val="838383"/>
                </a:solidFill>
                <a:latin typeface="Trebuchet MS"/>
                <a:cs typeface="Trebuchet MS"/>
              </a:rPr>
              <a:t> </a:t>
            </a:r>
            <a:r>
              <a:rPr sz="2600" spc="-5" dirty="0">
                <a:solidFill>
                  <a:srgbClr val="838383"/>
                </a:solidFill>
                <a:latin typeface="Trebuchet MS"/>
                <a:cs typeface="Trebuchet MS"/>
              </a:rPr>
              <a:t>“Ann” </a:t>
            </a:r>
            <a:r>
              <a:rPr sz="2600" dirty="0">
                <a:solidFill>
                  <a:srgbClr val="838383"/>
                </a:solidFill>
                <a:latin typeface="Trebuchet MS"/>
                <a:cs typeface="Trebuchet MS"/>
              </a:rPr>
              <a:t> </a:t>
            </a:r>
            <a:r>
              <a:rPr sz="2600" spc="-5" dirty="0">
                <a:solidFill>
                  <a:srgbClr val="838383"/>
                </a:solidFill>
                <a:latin typeface="Trebuchet MS"/>
                <a:cs typeface="Trebuchet MS"/>
              </a:rPr>
              <a:t>born: May</a:t>
            </a:r>
            <a:r>
              <a:rPr sz="2600" spc="-55" dirty="0">
                <a:solidFill>
                  <a:srgbClr val="838383"/>
                </a:solidFill>
                <a:latin typeface="Trebuchet MS"/>
                <a:cs typeface="Trebuchet MS"/>
              </a:rPr>
              <a:t> </a:t>
            </a:r>
            <a:r>
              <a:rPr sz="2600" spc="-5" dirty="0">
                <a:solidFill>
                  <a:srgbClr val="838383"/>
                </a:solidFill>
                <a:latin typeface="Trebuchet MS"/>
                <a:cs typeface="Trebuchet MS"/>
              </a:rPr>
              <a:t>29,</a:t>
            </a:r>
            <a:r>
              <a:rPr sz="2600" spc="-25" dirty="0">
                <a:solidFill>
                  <a:srgbClr val="838383"/>
                </a:solidFill>
                <a:latin typeface="Trebuchet MS"/>
                <a:cs typeface="Trebuchet MS"/>
              </a:rPr>
              <a:t> </a:t>
            </a:r>
            <a:r>
              <a:rPr sz="2600" spc="-5" dirty="0">
                <a:solidFill>
                  <a:srgbClr val="838383"/>
                </a:solidFill>
                <a:latin typeface="Trebuchet MS"/>
                <a:cs typeface="Trebuchet MS"/>
              </a:rPr>
              <a:t>1970  twitter:</a:t>
            </a:r>
            <a:r>
              <a:rPr sz="2600" spc="-40" dirty="0">
                <a:solidFill>
                  <a:srgbClr val="838383"/>
                </a:solidFill>
                <a:latin typeface="Trebuchet MS"/>
                <a:cs typeface="Trebuchet MS"/>
              </a:rPr>
              <a:t> </a:t>
            </a:r>
            <a:r>
              <a:rPr sz="2600" spc="-5" dirty="0">
                <a:solidFill>
                  <a:srgbClr val="838383"/>
                </a:solidFill>
                <a:latin typeface="Trebuchet MS"/>
                <a:cs typeface="Trebuchet MS"/>
              </a:rPr>
              <a:t>“@ann”</a:t>
            </a:r>
            <a:endParaRPr sz="2600">
              <a:latin typeface="Trebuchet MS"/>
              <a:cs typeface="Trebuchet MS"/>
            </a:endParaRPr>
          </a:p>
        </p:txBody>
      </p:sp>
      <p:sp>
        <p:nvSpPr>
          <p:cNvPr id="5" name="object 5"/>
          <p:cNvSpPr txBox="1"/>
          <p:nvPr/>
        </p:nvSpPr>
        <p:spPr>
          <a:xfrm>
            <a:off x="13246100" y="2971800"/>
            <a:ext cx="2747010" cy="802640"/>
          </a:xfrm>
          <a:prstGeom prst="rect">
            <a:avLst/>
          </a:prstGeom>
        </p:spPr>
        <p:txBody>
          <a:bodyPr vert="horz" wrap="square" lIns="0" tIns="38100" rIns="0" bIns="0" rtlCol="0">
            <a:spAutoFit/>
          </a:bodyPr>
          <a:lstStyle/>
          <a:p>
            <a:pPr marL="12700" marR="5080">
              <a:lnSpc>
                <a:spcPts val="3000"/>
              </a:lnSpc>
              <a:spcBef>
                <a:spcPts val="300"/>
              </a:spcBef>
              <a:tabLst>
                <a:tab pos="1002665" algn="l"/>
              </a:tabLst>
            </a:pPr>
            <a:r>
              <a:rPr sz="2600" spc="-5" dirty="0">
                <a:solidFill>
                  <a:srgbClr val="838383"/>
                </a:solidFill>
                <a:latin typeface="Trebuchet MS"/>
                <a:cs typeface="Trebuchet MS"/>
              </a:rPr>
              <a:t>name: </a:t>
            </a:r>
            <a:r>
              <a:rPr sz="2600" dirty="0">
                <a:solidFill>
                  <a:srgbClr val="838383"/>
                </a:solidFill>
                <a:latin typeface="Trebuchet MS"/>
                <a:cs typeface="Trebuchet MS"/>
              </a:rPr>
              <a:t>“Dan”  </a:t>
            </a:r>
            <a:r>
              <a:rPr sz="2600" spc="-5" dirty="0">
                <a:solidFill>
                  <a:srgbClr val="838383"/>
                </a:solidFill>
                <a:latin typeface="Trebuchet MS"/>
                <a:cs typeface="Trebuchet MS"/>
              </a:rPr>
              <a:t>born:	Dec 5,</a:t>
            </a:r>
            <a:r>
              <a:rPr sz="2600" spc="-95" dirty="0">
                <a:solidFill>
                  <a:srgbClr val="838383"/>
                </a:solidFill>
                <a:latin typeface="Trebuchet MS"/>
                <a:cs typeface="Trebuchet MS"/>
              </a:rPr>
              <a:t> </a:t>
            </a:r>
            <a:r>
              <a:rPr sz="2600" spc="-5" dirty="0">
                <a:solidFill>
                  <a:srgbClr val="838383"/>
                </a:solidFill>
                <a:latin typeface="Trebuchet MS"/>
                <a:cs typeface="Trebuchet MS"/>
              </a:rPr>
              <a:t>1975</a:t>
            </a:r>
            <a:endParaRPr sz="2600">
              <a:latin typeface="Trebuchet MS"/>
              <a:cs typeface="Trebuchet MS"/>
            </a:endParaRPr>
          </a:p>
        </p:txBody>
      </p:sp>
      <p:sp>
        <p:nvSpPr>
          <p:cNvPr id="6" name="object 6"/>
          <p:cNvSpPr txBox="1"/>
          <p:nvPr/>
        </p:nvSpPr>
        <p:spPr>
          <a:xfrm>
            <a:off x="4495800" y="7734300"/>
            <a:ext cx="2228215" cy="802640"/>
          </a:xfrm>
          <a:prstGeom prst="rect">
            <a:avLst/>
          </a:prstGeom>
        </p:spPr>
        <p:txBody>
          <a:bodyPr vert="horz" wrap="square" lIns="0" tIns="38100" rIns="0" bIns="0" rtlCol="0">
            <a:spAutoFit/>
          </a:bodyPr>
          <a:lstStyle/>
          <a:p>
            <a:pPr marL="101600" marR="5080" indent="-88900">
              <a:lnSpc>
                <a:spcPts val="3000"/>
              </a:lnSpc>
              <a:spcBef>
                <a:spcPts val="300"/>
              </a:spcBef>
            </a:pPr>
            <a:r>
              <a:rPr sz="2600" spc="-5" dirty="0">
                <a:solidFill>
                  <a:srgbClr val="838383"/>
                </a:solidFill>
                <a:latin typeface="Trebuchet MS"/>
                <a:cs typeface="Trebuchet MS"/>
              </a:rPr>
              <a:t>brand:</a:t>
            </a:r>
            <a:r>
              <a:rPr sz="2600" spc="-75" dirty="0">
                <a:solidFill>
                  <a:srgbClr val="838383"/>
                </a:solidFill>
                <a:latin typeface="Trebuchet MS"/>
                <a:cs typeface="Trebuchet MS"/>
              </a:rPr>
              <a:t> </a:t>
            </a:r>
            <a:r>
              <a:rPr sz="2600" spc="-30" dirty="0">
                <a:solidFill>
                  <a:srgbClr val="838383"/>
                </a:solidFill>
                <a:latin typeface="Trebuchet MS"/>
                <a:cs typeface="Trebuchet MS"/>
              </a:rPr>
              <a:t>“Volvo”  </a:t>
            </a:r>
            <a:r>
              <a:rPr sz="2600" spc="-5" dirty="0">
                <a:solidFill>
                  <a:srgbClr val="838383"/>
                </a:solidFill>
                <a:latin typeface="Trebuchet MS"/>
                <a:cs typeface="Trebuchet MS"/>
              </a:rPr>
              <a:t>model:</a:t>
            </a:r>
            <a:r>
              <a:rPr sz="2600" spc="-50" dirty="0">
                <a:solidFill>
                  <a:srgbClr val="838383"/>
                </a:solidFill>
                <a:latin typeface="Trebuchet MS"/>
                <a:cs typeface="Trebuchet MS"/>
              </a:rPr>
              <a:t> </a:t>
            </a:r>
            <a:r>
              <a:rPr sz="2600" spc="-5" dirty="0">
                <a:solidFill>
                  <a:srgbClr val="838383"/>
                </a:solidFill>
                <a:latin typeface="Trebuchet MS"/>
                <a:cs typeface="Trebuchet MS"/>
              </a:rPr>
              <a:t>“V70”</a:t>
            </a:r>
            <a:endParaRPr sz="2600">
              <a:latin typeface="Trebuchet MS"/>
              <a:cs typeface="Trebuchet MS"/>
            </a:endParaRPr>
          </a:p>
        </p:txBody>
      </p:sp>
      <p:sp>
        <p:nvSpPr>
          <p:cNvPr id="7" name="object 7"/>
          <p:cNvSpPr/>
          <p:nvPr/>
        </p:nvSpPr>
        <p:spPr>
          <a:xfrm>
            <a:off x="5280520" y="2532532"/>
            <a:ext cx="5441315" cy="304800"/>
          </a:xfrm>
          <a:custGeom>
            <a:avLst/>
            <a:gdLst/>
            <a:ahLst/>
            <a:cxnLst/>
            <a:rect l="l" t="t" r="r" b="b"/>
            <a:pathLst>
              <a:path w="5441315" h="304800">
                <a:moveTo>
                  <a:pt x="5068747" y="0"/>
                </a:moveTo>
                <a:lnTo>
                  <a:pt x="5068747" y="101447"/>
                </a:lnTo>
                <a:lnTo>
                  <a:pt x="0" y="101447"/>
                </a:lnTo>
                <a:lnTo>
                  <a:pt x="0" y="202907"/>
                </a:lnTo>
                <a:lnTo>
                  <a:pt x="5068747" y="202907"/>
                </a:lnTo>
                <a:lnTo>
                  <a:pt x="5068747" y="304355"/>
                </a:lnTo>
                <a:lnTo>
                  <a:pt x="5440743" y="152171"/>
                </a:lnTo>
                <a:lnTo>
                  <a:pt x="5068747" y="0"/>
                </a:lnTo>
                <a:close/>
              </a:path>
            </a:pathLst>
          </a:custGeom>
          <a:solidFill>
            <a:srgbClr val="A6A6A6"/>
          </a:solidFill>
        </p:spPr>
        <p:txBody>
          <a:bodyPr wrap="square" lIns="0" tIns="0" rIns="0" bIns="0" rtlCol="0"/>
          <a:lstStyle/>
          <a:p>
            <a:endParaRPr/>
          </a:p>
        </p:txBody>
      </p:sp>
      <p:sp>
        <p:nvSpPr>
          <p:cNvPr id="8" name="object 8"/>
          <p:cNvSpPr/>
          <p:nvPr/>
        </p:nvSpPr>
        <p:spPr>
          <a:xfrm>
            <a:off x="5280520" y="2532532"/>
            <a:ext cx="5441315" cy="304800"/>
          </a:xfrm>
          <a:custGeom>
            <a:avLst/>
            <a:gdLst/>
            <a:ahLst/>
            <a:cxnLst/>
            <a:rect l="l" t="t" r="r" b="b"/>
            <a:pathLst>
              <a:path w="5441315" h="304800">
                <a:moveTo>
                  <a:pt x="5068747" y="202906"/>
                </a:moveTo>
                <a:lnTo>
                  <a:pt x="5068747" y="304360"/>
                </a:lnTo>
                <a:lnTo>
                  <a:pt x="5440743" y="152180"/>
                </a:lnTo>
                <a:lnTo>
                  <a:pt x="5068747" y="0"/>
                </a:lnTo>
                <a:lnTo>
                  <a:pt x="5068747" y="101454"/>
                </a:lnTo>
                <a:lnTo>
                  <a:pt x="0" y="101454"/>
                </a:lnTo>
                <a:lnTo>
                  <a:pt x="0" y="202906"/>
                </a:lnTo>
                <a:lnTo>
                  <a:pt x="5068747" y="202906"/>
                </a:lnTo>
                <a:close/>
              </a:path>
            </a:pathLst>
          </a:custGeom>
          <a:ln w="25399">
            <a:solidFill>
              <a:srgbClr val="A6A6A6"/>
            </a:solidFill>
          </a:ln>
        </p:spPr>
        <p:txBody>
          <a:bodyPr wrap="square" lIns="0" tIns="0" rIns="0" bIns="0" rtlCol="0"/>
          <a:lstStyle/>
          <a:p>
            <a:endParaRPr/>
          </a:p>
        </p:txBody>
      </p:sp>
      <p:sp>
        <p:nvSpPr>
          <p:cNvPr id="9" name="object 9"/>
          <p:cNvSpPr/>
          <p:nvPr/>
        </p:nvSpPr>
        <p:spPr>
          <a:xfrm>
            <a:off x="7320877" y="2333891"/>
            <a:ext cx="1736725" cy="670560"/>
          </a:xfrm>
          <a:custGeom>
            <a:avLst/>
            <a:gdLst/>
            <a:ahLst/>
            <a:cxnLst/>
            <a:rect l="l" t="t" r="r" b="b"/>
            <a:pathLst>
              <a:path w="1736725" h="670560">
                <a:moveTo>
                  <a:pt x="1624965" y="0"/>
                </a:moveTo>
                <a:lnTo>
                  <a:pt x="111747" y="0"/>
                </a:lnTo>
                <a:lnTo>
                  <a:pt x="68247" y="8780"/>
                </a:lnTo>
                <a:lnTo>
                  <a:pt x="32727" y="32727"/>
                </a:lnTo>
                <a:lnTo>
                  <a:pt x="8780" y="68247"/>
                </a:lnTo>
                <a:lnTo>
                  <a:pt x="0" y="111747"/>
                </a:lnTo>
                <a:lnTo>
                  <a:pt x="0" y="558698"/>
                </a:lnTo>
                <a:lnTo>
                  <a:pt x="8780" y="602190"/>
                </a:lnTo>
                <a:lnTo>
                  <a:pt x="32727" y="637706"/>
                </a:lnTo>
                <a:lnTo>
                  <a:pt x="68247" y="661652"/>
                </a:lnTo>
                <a:lnTo>
                  <a:pt x="111747" y="670433"/>
                </a:lnTo>
                <a:lnTo>
                  <a:pt x="1624965" y="670433"/>
                </a:lnTo>
                <a:lnTo>
                  <a:pt x="1668464" y="661652"/>
                </a:lnTo>
                <a:lnTo>
                  <a:pt x="1703984" y="637706"/>
                </a:lnTo>
                <a:lnTo>
                  <a:pt x="1727931" y="602190"/>
                </a:lnTo>
                <a:lnTo>
                  <a:pt x="1736712" y="558698"/>
                </a:lnTo>
                <a:lnTo>
                  <a:pt x="1736712" y="111747"/>
                </a:lnTo>
                <a:lnTo>
                  <a:pt x="1727931" y="68247"/>
                </a:lnTo>
                <a:lnTo>
                  <a:pt x="1703984" y="32727"/>
                </a:lnTo>
                <a:lnTo>
                  <a:pt x="1668464" y="8780"/>
                </a:lnTo>
                <a:lnTo>
                  <a:pt x="1624965" y="0"/>
                </a:lnTo>
                <a:close/>
              </a:path>
            </a:pathLst>
          </a:custGeom>
          <a:solidFill>
            <a:srgbClr val="F2F2F2"/>
          </a:solidFill>
        </p:spPr>
        <p:txBody>
          <a:bodyPr wrap="square" lIns="0" tIns="0" rIns="0" bIns="0" rtlCol="0"/>
          <a:lstStyle/>
          <a:p>
            <a:endParaRPr/>
          </a:p>
        </p:txBody>
      </p:sp>
      <p:sp>
        <p:nvSpPr>
          <p:cNvPr id="10" name="object 10"/>
          <p:cNvSpPr/>
          <p:nvPr/>
        </p:nvSpPr>
        <p:spPr>
          <a:xfrm>
            <a:off x="7320877" y="2333891"/>
            <a:ext cx="1736725" cy="670560"/>
          </a:xfrm>
          <a:custGeom>
            <a:avLst/>
            <a:gdLst/>
            <a:ahLst/>
            <a:cxnLst/>
            <a:rect l="l" t="t" r="r" b="b"/>
            <a:pathLst>
              <a:path w="1736725" h="670560">
                <a:moveTo>
                  <a:pt x="0" y="558693"/>
                </a:moveTo>
                <a:lnTo>
                  <a:pt x="0" y="111741"/>
                </a:lnTo>
                <a:lnTo>
                  <a:pt x="8781" y="68246"/>
                </a:lnTo>
                <a:lnTo>
                  <a:pt x="32728" y="32728"/>
                </a:lnTo>
                <a:lnTo>
                  <a:pt x="68246" y="8781"/>
                </a:lnTo>
                <a:lnTo>
                  <a:pt x="111741" y="0"/>
                </a:lnTo>
                <a:lnTo>
                  <a:pt x="1624965" y="0"/>
                </a:lnTo>
                <a:lnTo>
                  <a:pt x="1668464" y="8781"/>
                </a:lnTo>
                <a:lnTo>
                  <a:pt x="1703984" y="32728"/>
                </a:lnTo>
                <a:lnTo>
                  <a:pt x="1727931" y="68246"/>
                </a:lnTo>
                <a:lnTo>
                  <a:pt x="1736712" y="111741"/>
                </a:lnTo>
                <a:lnTo>
                  <a:pt x="1736712" y="558693"/>
                </a:lnTo>
                <a:lnTo>
                  <a:pt x="1727931" y="602188"/>
                </a:lnTo>
                <a:lnTo>
                  <a:pt x="1703984" y="637706"/>
                </a:lnTo>
                <a:lnTo>
                  <a:pt x="1668464" y="661653"/>
                </a:lnTo>
                <a:lnTo>
                  <a:pt x="1624965" y="670434"/>
                </a:lnTo>
                <a:lnTo>
                  <a:pt x="111741" y="670434"/>
                </a:lnTo>
                <a:lnTo>
                  <a:pt x="68246" y="661653"/>
                </a:lnTo>
                <a:lnTo>
                  <a:pt x="32728" y="637706"/>
                </a:lnTo>
                <a:lnTo>
                  <a:pt x="8781" y="602188"/>
                </a:lnTo>
                <a:lnTo>
                  <a:pt x="0" y="558693"/>
                </a:lnTo>
                <a:close/>
              </a:path>
            </a:pathLst>
          </a:custGeom>
          <a:ln w="12700">
            <a:solidFill>
              <a:srgbClr val="A6A6A6"/>
            </a:solidFill>
          </a:ln>
        </p:spPr>
        <p:txBody>
          <a:bodyPr wrap="square" lIns="0" tIns="0" rIns="0" bIns="0" rtlCol="0"/>
          <a:lstStyle/>
          <a:p>
            <a:endParaRPr/>
          </a:p>
        </p:txBody>
      </p:sp>
      <p:sp>
        <p:nvSpPr>
          <p:cNvPr id="11" name="object 11"/>
          <p:cNvSpPr/>
          <p:nvPr/>
        </p:nvSpPr>
        <p:spPr>
          <a:xfrm>
            <a:off x="5987389" y="3403650"/>
            <a:ext cx="5600700" cy="294005"/>
          </a:xfrm>
          <a:custGeom>
            <a:avLst/>
            <a:gdLst/>
            <a:ahLst/>
            <a:cxnLst/>
            <a:rect l="l" t="t" r="r" b="b"/>
            <a:pathLst>
              <a:path w="5600700" h="294004">
                <a:moveTo>
                  <a:pt x="358635" y="0"/>
                </a:moveTo>
                <a:lnTo>
                  <a:pt x="0" y="146710"/>
                </a:lnTo>
                <a:lnTo>
                  <a:pt x="358635" y="293433"/>
                </a:lnTo>
                <a:lnTo>
                  <a:pt x="358635" y="195618"/>
                </a:lnTo>
                <a:lnTo>
                  <a:pt x="5600331" y="195618"/>
                </a:lnTo>
                <a:lnTo>
                  <a:pt x="5600331" y="97815"/>
                </a:lnTo>
                <a:lnTo>
                  <a:pt x="358635" y="97815"/>
                </a:lnTo>
                <a:lnTo>
                  <a:pt x="358635" y="0"/>
                </a:lnTo>
                <a:close/>
              </a:path>
            </a:pathLst>
          </a:custGeom>
          <a:solidFill>
            <a:srgbClr val="A6A6A6"/>
          </a:solidFill>
        </p:spPr>
        <p:txBody>
          <a:bodyPr wrap="square" lIns="0" tIns="0" rIns="0" bIns="0" rtlCol="0"/>
          <a:lstStyle/>
          <a:p>
            <a:endParaRPr/>
          </a:p>
        </p:txBody>
      </p:sp>
      <p:sp>
        <p:nvSpPr>
          <p:cNvPr id="12" name="object 12"/>
          <p:cNvSpPr/>
          <p:nvPr/>
        </p:nvSpPr>
        <p:spPr>
          <a:xfrm>
            <a:off x="5987389" y="3403660"/>
            <a:ext cx="5600700" cy="294005"/>
          </a:xfrm>
          <a:custGeom>
            <a:avLst/>
            <a:gdLst/>
            <a:ahLst/>
            <a:cxnLst/>
            <a:rect l="l" t="t" r="r" b="b"/>
            <a:pathLst>
              <a:path w="5600700" h="294004">
                <a:moveTo>
                  <a:pt x="358635" y="97809"/>
                </a:moveTo>
                <a:lnTo>
                  <a:pt x="358635" y="0"/>
                </a:lnTo>
                <a:lnTo>
                  <a:pt x="0" y="146711"/>
                </a:lnTo>
                <a:lnTo>
                  <a:pt x="358635" y="293423"/>
                </a:lnTo>
                <a:lnTo>
                  <a:pt x="358635" y="195615"/>
                </a:lnTo>
                <a:lnTo>
                  <a:pt x="5600331" y="195615"/>
                </a:lnTo>
                <a:lnTo>
                  <a:pt x="5600331" y="97809"/>
                </a:lnTo>
                <a:lnTo>
                  <a:pt x="358635" y="97809"/>
                </a:lnTo>
                <a:close/>
              </a:path>
            </a:pathLst>
          </a:custGeom>
          <a:ln w="25400">
            <a:solidFill>
              <a:srgbClr val="A6A6A6"/>
            </a:solidFill>
          </a:ln>
        </p:spPr>
        <p:txBody>
          <a:bodyPr wrap="square" lIns="0" tIns="0" rIns="0" bIns="0" rtlCol="0"/>
          <a:lstStyle/>
          <a:p>
            <a:endParaRPr/>
          </a:p>
        </p:txBody>
      </p:sp>
      <p:sp>
        <p:nvSpPr>
          <p:cNvPr id="13" name="object 13"/>
          <p:cNvSpPr/>
          <p:nvPr/>
        </p:nvSpPr>
        <p:spPr>
          <a:xfrm>
            <a:off x="7320877" y="3200323"/>
            <a:ext cx="1736725" cy="670560"/>
          </a:xfrm>
          <a:custGeom>
            <a:avLst/>
            <a:gdLst/>
            <a:ahLst/>
            <a:cxnLst/>
            <a:rect l="l" t="t" r="r" b="b"/>
            <a:pathLst>
              <a:path w="1736725" h="670560">
                <a:moveTo>
                  <a:pt x="1624977" y="0"/>
                </a:moveTo>
                <a:lnTo>
                  <a:pt x="111747" y="0"/>
                </a:lnTo>
                <a:lnTo>
                  <a:pt x="68247" y="8780"/>
                </a:lnTo>
                <a:lnTo>
                  <a:pt x="32727" y="32727"/>
                </a:lnTo>
                <a:lnTo>
                  <a:pt x="8780" y="68247"/>
                </a:lnTo>
                <a:lnTo>
                  <a:pt x="0" y="111747"/>
                </a:lnTo>
                <a:lnTo>
                  <a:pt x="0" y="558698"/>
                </a:lnTo>
                <a:lnTo>
                  <a:pt x="8780" y="602190"/>
                </a:lnTo>
                <a:lnTo>
                  <a:pt x="32727" y="637706"/>
                </a:lnTo>
                <a:lnTo>
                  <a:pt x="68247" y="661652"/>
                </a:lnTo>
                <a:lnTo>
                  <a:pt x="111747" y="670432"/>
                </a:lnTo>
                <a:lnTo>
                  <a:pt x="1624977" y="670432"/>
                </a:lnTo>
                <a:lnTo>
                  <a:pt x="1668469" y="661652"/>
                </a:lnTo>
                <a:lnTo>
                  <a:pt x="1703985" y="637706"/>
                </a:lnTo>
                <a:lnTo>
                  <a:pt x="1727931" y="602190"/>
                </a:lnTo>
                <a:lnTo>
                  <a:pt x="1736712" y="558698"/>
                </a:lnTo>
                <a:lnTo>
                  <a:pt x="1736712" y="111747"/>
                </a:lnTo>
                <a:lnTo>
                  <a:pt x="1727931" y="68247"/>
                </a:lnTo>
                <a:lnTo>
                  <a:pt x="1703985" y="32727"/>
                </a:lnTo>
                <a:lnTo>
                  <a:pt x="1668469" y="8780"/>
                </a:lnTo>
                <a:lnTo>
                  <a:pt x="1624977" y="0"/>
                </a:lnTo>
                <a:close/>
              </a:path>
            </a:pathLst>
          </a:custGeom>
          <a:solidFill>
            <a:srgbClr val="F2F2F2"/>
          </a:solidFill>
        </p:spPr>
        <p:txBody>
          <a:bodyPr wrap="square" lIns="0" tIns="0" rIns="0" bIns="0" rtlCol="0"/>
          <a:lstStyle/>
          <a:p>
            <a:endParaRPr/>
          </a:p>
        </p:txBody>
      </p:sp>
      <p:sp>
        <p:nvSpPr>
          <p:cNvPr id="14" name="object 14"/>
          <p:cNvSpPr/>
          <p:nvPr/>
        </p:nvSpPr>
        <p:spPr>
          <a:xfrm>
            <a:off x="7320877" y="3200323"/>
            <a:ext cx="1736725" cy="670560"/>
          </a:xfrm>
          <a:custGeom>
            <a:avLst/>
            <a:gdLst/>
            <a:ahLst/>
            <a:cxnLst/>
            <a:rect l="l" t="t" r="r" b="b"/>
            <a:pathLst>
              <a:path w="1736725" h="670560">
                <a:moveTo>
                  <a:pt x="0" y="558693"/>
                </a:moveTo>
                <a:lnTo>
                  <a:pt x="0" y="111741"/>
                </a:lnTo>
                <a:lnTo>
                  <a:pt x="8781" y="68246"/>
                </a:lnTo>
                <a:lnTo>
                  <a:pt x="32728" y="32728"/>
                </a:lnTo>
                <a:lnTo>
                  <a:pt x="68246" y="8781"/>
                </a:lnTo>
                <a:lnTo>
                  <a:pt x="111741" y="0"/>
                </a:lnTo>
                <a:lnTo>
                  <a:pt x="1624977" y="0"/>
                </a:lnTo>
                <a:lnTo>
                  <a:pt x="1668469" y="8781"/>
                </a:lnTo>
                <a:lnTo>
                  <a:pt x="1703985" y="32728"/>
                </a:lnTo>
                <a:lnTo>
                  <a:pt x="1727931" y="68246"/>
                </a:lnTo>
                <a:lnTo>
                  <a:pt x="1736712" y="111741"/>
                </a:lnTo>
                <a:lnTo>
                  <a:pt x="1736712" y="558693"/>
                </a:lnTo>
                <a:lnTo>
                  <a:pt x="1727931" y="602188"/>
                </a:lnTo>
                <a:lnTo>
                  <a:pt x="1703985" y="637706"/>
                </a:lnTo>
                <a:lnTo>
                  <a:pt x="1668469" y="661653"/>
                </a:lnTo>
                <a:lnTo>
                  <a:pt x="1624977" y="670434"/>
                </a:lnTo>
                <a:lnTo>
                  <a:pt x="111741" y="670434"/>
                </a:lnTo>
                <a:lnTo>
                  <a:pt x="68246" y="661653"/>
                </a:lnTo>
                <a:lnTo>
                  <a:pt x="32728" y="637706"/>
                </a:lnTo>
                <a:lnTo>
                  <a:pt x="8781" y="602188"/>
                </a:lnTo>
                <a:lnTo>
                  <a:pt x="0" y="558693"/>
                </a:lnTo>
                <a:close/>
              </a:path>
            </a:pathLst>
          </a:custGeom>
          <a:ln w="12700">
            <a:solidFill>
              <a:srgbClr val="A6A6A6"/>
            </a:solidFill>
          </a:ln>
        </p:spPr>
        <p:txBody>
          <a:bodyPr wrap="square" lIns="0" tIns="0" rIns="0" bIns="0" rtlCol="0"/>
          <a:lstStyle/>
          <a:p>
            <a:endParaRPr/>
          </a:p>
        </p:txBody>
      </p:sp>
      <p:sp>
        <p:nvSpPr>
          <p:cNvPr id="15" name="object 15"/>
          <p:cNvSpPr txBox="1"/>
          <p:nvPr/>
        </p:nvSpPr>
        <p:spPr>
          <a:xfrm>
            <a:off x="7467600" y="2095500"/>
            <a:ext cx="1438910" cy="1752600"/>
          </a:xfrm>
          <a:prstGeom prst="rect">
            <a:avLst/>
          </a:prstGeom>
        </p:spPr>
        <p:txBody>
          <a:bodyPr vert="horz" wrap="square" lIns="0" tIns="12065" rIns="0" bIns="0" rtlCol="0">
            <a:spAutoFit/>
          </a:bodyPr>
          <a:lstStyle/>
          <a:p>
            <a:pPr marL="12700" marR="5080">
              <a:lnSpc>
                <a:spcPct val="141700"/>
              </a:lnSpc>
              <a:spcBef>
                <a:spcPts val="95"/>
              </a:spcBef>
            </a:pPr>
            <a:r>
              <a:rPr sz="4000" spc="-5" dirty="0">
                <a:solidFill>
                  <a:srgbClr val="9F9F9F"/>
                </a:solidFill>
                <a:latin typeface="Trebuchet MS"/>
                <a:cs typeface="Trebuchet MS"/>
              </a:rPr>
              <a:t>LOVE</a:t>
            </a:r>
            <a:r>
              <a:rPr sz="4000" dirty="0">
                <a:solidFill>
                  <a:srgbClr val="9F9F9F"/>
                </a:solidFill>
                <a:latin typeface="Trebuchet MS"/>
                <a:cs typeface="Trebuchet MS"/>
              </a:rPr>
              <a:t>S  </a:t>
            </a:r>
            <a:r>
              <a:rPr sz="4000" spc="-5" dirty="0">
                <a:solidFill>
                  <a:srgbClr val="9F9F9F"/>
                </a:solidFill>
                <a:latin typeface="Trebuchet MS"/>
                <a:cs typeface="Trebuchet MS"/>
              </a:rPr>
              <a:t>LOVE</a:t>
            </a:r>
            <a:r>
              <a:rPr sz="4000" dirty="0">
                <a:solidFill>
                  <a:srgbClr val="9F9F9F"/>
                </a:solidFill>
                <a:latin typeface="Trebuchet MS"/>
                <a:cs typeface="Trebuchet MS"/>
              </a:rPr>
              <a:t>S</a:t>
            </a:r>
            <a:endParaRPr sz="4000">
              <a:latin typeface="Trebuchet MS"/>
              <a:cs typeface="Trebuchet MS"/>
            </a:endParaRPr>
          </a:p>
        </p:txBody>
      </p:sp>
      <p:sp>
        <p:nvSpPr>
          <p:cNvPr id="16" name="object 16"/>
          <p:cNvSpPr/>
          <p:nvPr/>
        </p:nvSpPr>
        <p:spPr>
          <a:xfrm>
            <a:off x="5280520" y="4330687"/>
            <a:ext cx="5527675" cy="272415"/>
          </a:xfrm>
          <a:custGeom>
            <a:avLst/>
            <a:gdLst/>
            <a:ahLst/>
            <a:cxnLst/>
            <a:rect l="l" t="t" r="r" b="b"/>
            <a:pathLst>
              <a:path w="5527675" h="272414">
                <a:moveTo>
                  <a:pt x="5194401" y="0"/>
                </a:moveTo>
                <a:lnTo>
                  <a:pt x="5194401" y="90741"/>
                </a:lnTo>
                <a:lnTo>
                  <a:pt x="0" y="90741"/>
                </a:lnTo>
                <a:lnTo>
                  <a:pt x="0" y="181495"/>
                </a:lnTo>
                <a:lnTo>
                  <a:pt x="5194401" y="181495"/>
                </a:lnTo>
                <a:lnTo>
                  <a:pt x="5194401" y="272249"/>
                </a:lnTo>
                <a:lnTo>
                  <a:pt x="5527154" y="136118"/>
                </a:lnTo>
                <a:lnTo>
                  <a:pt x="5194401" y="0"/>
                </a:lnTo>
                <a:close/>
              </a:path>
            </a:pathLst>
          </a:custGeom>
          <a:solidFill>
            <a:srgbClr val="A6A6A6"/>
          </a:solidFill>
        </p:spPr>
        <p:txBody>
          <a:bodyPr wrap="square" lIns="0" tIns="0" rIns="0" bIns="0" rtlCol="0"/>
          <a:lstStyle/>
          <a:p>
            <a:endParaRPr/>
          </a:p>
        </p:txBody>
      </p:sp>
      <p:sp>
        <p:nvSpPr>
          <p:cNvPr id="17" name="object 17"/>
          <p:cNvSpPr/>
          <p:nvPr/>
        </p:nvSpPr>
        <p:spPr>
          <a:xfrm>
            <a:off x="5280520" y="4330687"/>
            <a:ext cx="5527675" cy="272415"/>
          </a:xfrm>
          <a:custGeom>
            <a:avLst/>
            <a:gdLst/>
            <a:ahLst/>
            <a:cxnLst/>
            <a:rect l="l" t="t" r="r" b="b"/>
            <a:pathLst>
              <a:path w="5527675" h="272414">
                <a:moveTo>
                  <a:pt x="5194401" y="181500"/>
                </a:moveTo>
                <a:lnTo>
                  <a:pt x="5194401" y="272251"/>
                </a:lnTo>
                <a:lnTo>
                  <a:pt x="5527154" y="136124"/>
                </a:lnTo>
                <a:lnTo>
                  <a:pt x="5194401" y="0"/>
                </a:lnTo>
                <a:lnTo>
                  <a:pt x="5194401" y="90750"/>
                </a:lnTo>
                <a:lnTo>
                  <a:pt x="0" y="90750"/>
                </a:lnTo>
                <a:lnTo>
                  <a:pt x="0" y="181500"/>
                </a:lnTo>
                <a:lnTo>
                  <a:pt x="5194401" y="181500"/>
                </a:lnTo>
                <a:close/>
              </a:path>
            </a:pathLst>
          </a:custGeom>
          <a:ln w="25400">
            <a:solidFill>
              <a:srgbClr val="A6A6A6"/>
            </a:solidFill>
          </a:ln>
        </p:spPr>
        <p:txBody>
          <a:bodyPr wrap="square" lIns="0" tIns="0" rIns="0" bIns="0" rtlCol="0"/>
          <a:lstStyle/>
          <a:p>
            <a:endParaRPr/>
          </a:p>
        </p:txBody>
      </p:sp>
      <p:sp>
        <p:nvSpPr>
          <p:cNvPr id="18" name="object 18"/>
          <p:cNvSpPr/>
          <p:nvPr/>
        </p:nvSpPr>
        <p:spPr>
          <a:xfrm>
            <a:off x="6782561" y="4132198"/>
            <a:ext cx="2774950" cy="670560"/>
          </a:xfrm>
          <a:custGeom>
            <a:avLst/>
            <a:gdLst/>
            <a:ahLst/>
            <a:cxnLst/>
            <a:rect l="l" t="t" r="r" b="b"/>
            <a:pathLst>
              <a:path w="2774950" h="670560">
                <a:moveTo>
                  <a:pt x="2662783" y="0"/>
                </a:moveTo>
                <a:lnTo>
                  <a:pt x="111734" y="0"/>
                </a:lnTo>
                <a:lnTo>
                  <a:pt x="68242" y="8780"/>
                </a:lnTo>
                <a:lnTo>
                  <a:pt x="32726" y="32726"/>
                </a:lnTo>
                <a:lnTo>
                  <a:pt x="8780" y="68242"/>
                </a:lnTo>
                <a:lnTo>
                  <a:pt x="0" y="111734"/>
                </a:lnTo>
                <a:lnTo>
                  <a:pt x="0" y="558685"/>
                </a:lnTo>
                <a:lnTo>
                  <a:pt x="8780" y="602185"/>
                </a:lnTo>
                <a:lnTo>
                  <a:pt x="32726" y="637705"/>
                </a:lnTo>
                <a:lnTo>
                  <a:pt x="68242" y="661652"/>
                </a:lnTo>
                <a:lnTo>
                  <a:pt x="111734" y="670433"/>
                </a:lnTo>
                <a:lnTo>
                  <a:pt x="2662783" y="670433"/>
                </a:lnTo>
                <a:lnTo>
                  <a:pt x="2706283" y="661652"/>
                </a:lnTo>
                <a:lnTo>
                  <a:pt x="2741803" y="637705"/>
                </a:lnTo>
                <a:lnTo>
                  <a:pt x="2765750" y="602185"/>
                </a:lnTo>
                <a:lnTo>
                  <a:pt x="2774530" y="558685"/>
                </a:lnTo>
                <a:lnTo>
                  <a:pt x="2774530" y="111734"/>
                </a:lnTo>
                <a:lnTo>
                  <a:pt x="2765750" y="68242"/>
                </a:lnTo>
                <a:lnTo>
                  <a:pt x="2741803" y="32726"/>
                </a:lnTo>
                <a:lnTo>
                  <a:pt x="2706283" y="8780"/>
                </a:lnTo>
                <a:lnTo>
                  <a:pt x="2662783" y="0"/>
                </a:lnTo>
                <a:close/>
              </a:path>
            </a:pathLst>
          </a:custGeom>
          <a:solidFill>
            <a:srgbClr val="F2F2F2"/>
          </a:solidFill>
        </p:spPr>
        <p:txBody>
          <a:bodyPr wrap="square" lIns="0" tIns="0" rIns="0" bIns="0" rtlCol="0"/>
          <a:lstStyle/>
          <a:p>
            <a:endParaRPr/>
          </a:p>
        </p:txBody>
      </p:sp>
      <p:sp>
        <p:nvSpPr>
          <p:cNvPr id="19" name="object 19"/>
          <p:cNvSpPr txBox="1"/>
          <p:nvPr/>
        </p:nvSpPr>
        <p:spPr>
          <a:xfrm>
            <a:off x="6870700" y="4140200"/>
            <a:ext cx="2593975" cy="635000"/>
          </a:xfrm>
          <a:prstGeom prst="rect">
            <a:avLst/>
          </a:prstGeom>
        </p:spPr>
        <p:txBody>
          <a:bodyPr vert="horz" wrap="square" lIns="0" tIns="12700" rIns="0" bIns="0" rtlCol="0">
            <a:spAutoFit/>
          </a:bodyPr>
          <a:lstStyle/>
          <a:p>
            <a:pPr marL="12700">
              <a:lnSpc>
                <a:spcPct val="100000"/>
              </a:lnSpc>
              <a:spcBef>
                <a:spcPts val="100"/>
              </a:spcBef>
            </a:pPr>
            <a:r>
              <a:rPr sz="4000" u="sng" spc="-5" dirty="0">
                <a:solidFill>
                  <a:srgbClr val="9F9F9F"/>
                </a:solidFill>
                <a:uFill>
                  <a:solidFill>
                    <a:srgbClr val="A6A6A6"/>
                  </a:solidFill>
                </a:uFill>
                <a:latin typeface="Trebuchet MS"/>
                <a:cs typeface="Trebuchet MS"/>
              </a:rPr>
              <a:t>LIVES</a:t>
            </a:r>
            <a:r>
              <a:rPr sz="4000" u="sng" spc="-70" dirty="0">
                <a:solidFill>
                  <a:srgbClr val="9F9F9F"/>
                </a:solidFill>
                <a:uFill>
                  <a:solidFill>
                    <a:srgbClr val="A6A6A6"/>
                  </a:solidFill>
                </a:uFill>
                <a:latin typeface="Trebuchet MS"/>
                <a:cs typeface="Trebuchet MS"/>
              </a:rPr>
              <a:t> </a:t>
            </a:r>
            <a:r>
              <a:rPr sz="4000" u="sng" spc="-5" dirty="0">
                <a:solidFill>
                  <a:srgbClr val="9F9F9F"/>
                </a:solidFill>
                <a:uFill>
                  <a:solidFill>
                    <a:srgbClr val="A6A6A6"/>
                  </a:solidFill>
                </a:uFill>
                <a:latin typeface="Trebuchet MS"/>
                <a:cs typeface="Trebuchet MS"/>
              </a:rPr>
              <a:t>WITH</a:t>
            </a:r>
            <a:endParaRPr sz="4000">
              <a:latin typeface="Trebuchet MS"/>
              <a:cs typeface="Trebuchet MS"/>
            </a:endParaRPr>
          </a:p>
        </p:txBody>
      </p:sp>
      <p:sp>
        <p:nvSpPr>
          <p:cNvPr id="20" name="object 20"/>
          <p:cNvSpPr/>
          <p:nvPr/>
        </p:nvSpPr>
        <p:spPr>
          <a:xfrm>
            <a:off x="6835647" y="6209364"/>
            <a:ext cx="2746844" cy="2746844"/>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6861044" y="6222060"/>
            <a:ext cx="2696210" cy="2696210"/>
          </a:xfrm>
          <a:custGeom>
            <a:avLst/>
            <a:gdLst/>
            <a:ahLst/>
            <a:cxnLst/>
            <a:rect l="l" t="t" r="r" b="b"/>
            <a:pathLst>
              <a:path w="2696209" h="2696209">
                <a:moveTo>
                  <a:pt x="1348024" y="0"/>
                </a:moveTo>
                <a:lnTo>
                  <a:pt x="1303031" y="746"/>
                </a:lnTo>
                <a:lnTo>
                  <a:pt x="1258080" y="2985"/>
                </a:lnTo>
                <a:lnTo>
                  <a:pt x="1213209" y="6717"/>
                </a:lnTo>
                <a:lnTo>
                  <a:pt x="1168458" y="11941"/>
                </a:lnTo>
                <a:lnTo>
                  <a:pt x="1123869" y="18659"/>
                </a:lnTo>
                <a:lnTo>
                  <a:pt x="1079482" y="26869"/>
                </a:lnTo>
                <a:lnTo>
                  <a:pt x="1035337" y="36572"/>
                </a:lnTo>
                <a:lnTo>
                  <a:pt x="991474" y="47767"/>
                </a:lnTo>
                <a:lnTo>
                  <a:pt x="947933" y="60456"/>
                </a:lnTo>
                <a:lnTo>
                  <a:pt x="904756" y="74637"/>
                </a:lnTo>
                <a:lnTo>
                  <a:pt x="861981" y="90310"/>
                </a:lnTo>
                <a:lnTo>
                  <a:pt x="819651" y="107477"/>
                </a:lnTo>
                <a:lnTo>
                  <a:pt x="777804" y="126136"/>
                </a:lnTo>
                <a:lnTo>
                  <a:pt x="736481" y="146288"/>
                </a:lnTo>
                <a:lnTo>
                  <a:pt x="695723" y="167933"/>
                </a:lnTo>
                <a:lnTo>
                  <a:pt x="655570" y="191070"/>
                </a:lnTo>
                <a:lnTo>
                  <a:pt x="616061" y="215701"/>
                </a:lnTo>
                <a:lnTo>
                  <a:pt x="577239" y="241824"/>
                </a:lnTo>
                <a:lnTo>
                  <a:pt x="539142" y="269439"/>
                </a:lnTo>
                <a:lnTo>
                  <a:pt x="501812" y="298548"/>
                </a:lnTo>
                <a:lnTo>
                  <a:pt x="465288" y="329149"/>
                </a:lnTo>
                <a:lnTo>
                  <a:pt x="429610" y="361243"/>
                </a:lnTo>
                <a:lnTo>
                  <a:pt x="394820" y="394830"/>
                </a:lnTo>
                <a:lnTo>
                  <a:pt x="361234" y="429620"/>
                </a:lnTo>
                <a:lnTo>
                  <a:pt x="329141" y="465297"/>
                </a:lnTo>
                <a:lnTo>
                  <a:pt x="298541" y="501821"/>
                </a:lnTo>
                <a:lnTo>
                  <a:pt x="269433" y="539151"/>
                </a:lnTo>
                <a:lnTo>
                  <a:pt x="241818" y="577248"/>
                </a:lnTo>
                <a:lnTo>
                  <a:pt x="215696" y="616070"/>
                </a:lnTo>
                <a:lnTo>
                  <a:pt x="191066" y="655578"/>
                </a:lnTo>
                <a:lnTo>
                  <a:pt x="167929" y="695731"/>
                </a:lnTo>
                <a:lnTo>
                  <a:pt x="146285" y="736489"/>
                </a:lnTo>
                <a:lnTo>
                  <a:pt x="126133" y="777812"/>
                </a:lnTo>
                <a:lnTo>
                  <a:pt x="107474" y="819658"/>
                </a:lnTo>
                <a:lnTo>
                  <a:pt x="90308" y="861989"/>
                </a:lnTo>
                <a:lnTo>
                  <a:pt x="74635" y="904763"/>
                </a:lnTo>
                <a:lnTo>
                  <a:pt x="60454" y="947940"/>
                </a:lnTo>
                <a:lnTo>
                  <a:pt x="47766" y="991480"/>
                </a:lnTo>
                <a:lnTo>
                  <a:pt x="36571" y="1035343"/>
                </a:lnTo>
                <a:lnTo>
                  <a:pt x="26868" y="1079488"/>
                </a:lnTo>
                <a:lnTo>
                  <a:pt x="18658" y="1123875"/>
                </a:lnTo>
                <a:lnTo>
                  <a:pt x="11941" y="1168464"/>
                </a:lnTo>
                <a:lnTo>
                  <a:pt x="6717" y="1213214"/>
                </a:lnTo>
                <a:lnTo>
                  <a:pt x="2985" y="1258084"/>
                </a:lnTo>
                <a:lnTo>
                  <a:pt x="746" y="1303036"/>
                </a:lnTo>
                <a:lnTo>
                  <a:pt x="0" y="1348028"/>
                </a:lnTo>
                <a:lnTo>
                  <a:pt x="746" y="1393019"/>
                </a:lnTo>
                <a:lnTo>
                  <a:pt x="2985" y="1437971"/>
                </a:lnTo>
                <a:lnTo>
                  <a:pt x="6717" y="1482842"/>
                </a:lnTo>
                <a:lnTo>
                  <a:pt x="11941" y="1527591"/>
                </a:lnTo>
                <a:lnTo>
                  <a:pt x="18658" y="1572180"/>
                </a:lnTo>
                <a:lnTo>
                  <a:pt x="26868" y="1616567"/>
                </a:lnTo>
                <a:lnTo>
                  <a:pt x="36571" y="1660712"/>
                </a:lnTo>
                <a:lnTo>
                  <a:pt x="47766" y="1704575"/>
                </a:lnTo>
                <a:lnTo>
                  <a:pt x="60454" y="1748115"/>
                </a:lnTo>
                <a:lnTo>
                  <a:pt x="74635" y="1791292"/>
                </a:lnTo>
                <a:lnTo>
                  <a:pt x="90308" y="1834066"/>
                </a:lnTo>
                <a:lnTo>
                  <a:pt x="107474" y="1876396"/>
                </a:lnTo>
                <a:lnTo>
                  <a:pt x="126133" y="1918242"/>
                </a:lnTo>
                <a:lnTo>
                  <a:pt x="146285" y="1959565"/>
                </a:lnTo>
                <a:lnTo>
                  <a:pt x="167929" y="2000322"/>
                </a:lnTo>
                <a:lnTo>
                  <a:pt x="191066" y="2040475"/>
                </a:lnTo>
                <a:lnTo>
                  <a:pt x="215696" y="2079983"/>
                </a:lnTo>
                <a:lnTo>
                  <a:pt x="241818" y="2118805"/>
                </a:lnTo>
                <a:lnTo>
                  <a:pt x="269433" y="2156901"/>
                </a:lnTo>
                <a:lnTo>
                  <a:pt x="298541" y="2194231"/>
                </a:lnTo>
                <a:lnTo>
                  <a:pt x="329141" y="2230755"/>
                </a:lnTo>
                <a:lnTo>
                  <a:pt x="361234" y="2266432"/>
                </a:lnTo>
                <a:lnTo>
                  <a:pt x="394820" y="2301222"/>
                </a:lnTo>
                <a:lnTo>
                  <a:pt x="429610" y="2334808"/>
                </a:lnTo>
                <a:lnTo>
                  <a:pt x="465288" y="2366902"/>
                </a:lnTo>
                <a:lnTo>
                  <a:pt x="501812" y="2397503"/>
                </a:lnTo>
                <a:lnTo>
                  <a:pt x="539142" y="2426611"/>
                </a:lnTo>
                <a:lnTo>
                  <a:pt x="577239" y="2454226"/>
                </a:lnTo>
                <a:lnTo>
                  <a:pt x="616061" y="2480349"/>
                </a:lnTo>
                <a:lnTo>
                  <a:pt x="655570" y="2504979"/>
                </a:lnTo>
                <a:lnTo>
                  <a:pt x="695723" y="2528117"/>
                </a:lnTo>
                <a:lnTo>
                  <a:pt x="736481" y="2549761"/>
                </a:lnTo>
                <a:lnTo>
                  <a:pt x="777804" y="2569913"/>
                </a:lnTo>
                <a:lnTo>
                  <a:pt x="819651" y="2588572"/>
                </a:lnTo>
                <a:lnTo>
                  <a:pt x="861981" y="2605739"/>
                </a:lnTo>
                <a:lnTo>
                  <a:pt x="904756" y="2621412"/>
                </a:lnTo>
                <a:lnTo>
                  <a:pt x="947933" y="2635593"/>
                </a:lnTo>
                <a:lnTo>
                  <a:pt x="991474" y="2648281"/>
                </a:lnTo>
                <a:lnTo>
                  <a:pt x="1035337" y="2659477"/>
                </a:lnTo>
                <a:lnTo>
                  <a:pt x="1079482" y="2669180"/>
                </a:lnTo>
                <a:lnTo>
                  <a:pt x="1123869" y="2677390"/>
                </a:lnTo>
                <a:lnTo>
                  <a:pt x="1168458" y="2684107"/>
                </a:lnTo>
                <a:lnTo>
                  <a:pt x="1213209" y="2689331"/>
                </a:lnTo>
                <a:lnTo>
                  <a:pt x="1258080" y="2693063"/>
                </a:lnTo>
                <a:lnTo>
                  <a:pt x="1303031" y="2695302"/>
                </a:lnTo>
                <a:lnTo>
                  <a:pt x="1348024" y="2696049"/>
                </a:lnTo>
                <a:lnTo>
                  <a:pt x="1393016" y="2695302"/>
                </a:lnTo>
                <a:lnTo>
                  <a:pt x="1437967" y="2693063"/>
                </a:lnTo>
                <a:lnTo>
                  <a:pt x="1482838" y="2689331"/>
                </a:lnTo>
                <a:lnTo>
                  <a:pt x="1527588" y="2684107"/>
                </a:lnTo>
                <a:lnTo>
                  <a:pt x="1572177" y="2677390"/>
                </a:lnTo>
                <a:lnTo>
                  <a:pt x="1616564" y="2669180"/>
                </a:lnTo>
                <a:lnTo>
                  <a:pt x="1660709" y="2659477"/>
                </a:lnTo>
                <a:lnTo>
                  <a:pt x="1704572" y="2648281"/>
                </a:lnTo>
                <a:lnTo>
                  <a:pt x="1748112" y="2635593"/>
                </a:lnTo>
                <a:lnTo>
                  <a:pt x="1791290" y="2621412"/>
                </a:lnTo>
                <a:lnTo>
                  <a:pt x="1834064" y="2605739"/>
                </a:lnTo>
                <a:lnTo>
                  <a:pt x="1876394" y="2588572"/>
                </a:lnTo>
                <a:lnTo>
                  <a:pt x="1918240" y="2569913"/>
                </a:lnTo>
                <a:lnTo>
                  <a:pt x="1959563" y="2549761"/>
                </a:lnTo>
                <a:lnTo>
                  <a:pt x="2000320" y="2528117"/>
                </a:lnTo>
                <a:lnTo>
                  <a:pt x="2040473" y="2504979"/>
                </a:lnTo>
                <a:lnTo>
                  <a:pt x="2079980" y="2480349"/>
                </a:lnTo>
                <a:lnTo>
                  <a:pt x="2118802" y="2454226"/>
                </a:lnTo>
                <a:lnTo>
                  <a:pt x="2156898" y="2426611"/>
                </a:lnTo>
                <a:lnTo>
                  <a:pt x="2194228" y="2397503"/>
                </a:lnTo>
                <a:lnTo>
                  <a:pt x="2230752" y="2366902"/>
                </a:lnTo>
                <a:lnTo>
                  <a:pt x="2266428" y="2334808"/>
                </a:lnTo>
                <a:lnTo>
                  <a:pt x="2301217" y="2301222"/>
                </a:lnTo>
                <a:lnTo>
                  <a:pt x="2334804" y="2266432"/>
                </a:lnTo>
                <a:lnTo>
                  <a:pt x="2366898" y="2230755"/>
                </a:lnTo>
                <a:lnTo>
                  <a:pt x="2397499" y="2194231"/>
                </a:lnTo>
                <a:lnTo>
                  <a:pt x="2426608" y="2156901"/>
                </a:lnTo>
                <a:lnTo>
                  <a:pt x="2454223" y="2118805"/>
                </a:lnTo>
                <a:lnTo>
                  <a:pt x="2480346" y="2079983"/>
                </a:lnTo>
                <a:lnTo>
                  <a:pt x="2504977" y="2040475"/>
                </a:lnTo>
                <a:lnTo>
                  <a:pt x="2528114" y="2000322"/>
                </a:lnTo>
                <a:lnTo>
                  <a:pt x="2549759" y="1959565"/>
                </a:lnTo>
                <a:lnTo>
                  <a:pt x="2569911" y="1918242"/>
                </a:lnTo>
                <a:lnTo>
                  <a:pt x="2588570" y="1876396"/>
                </a:lnTo>
                <a:lnTo>
                  <a:pt x="2605737" y="1834066"/>
                </a:lnTo>
                <a:lnTo>
                  <a:pt x="2621410" y="1791292"/>
                </a:lnTo>
                <a:lnTo>
                  <a:pt x="2635592" y="1748115"/>
                </a:lnTo>
                <a:lnTo>
                  <a:pt x="2648280" y="1704575"/>
                </a:lnTo>
                <a:lnTo>
                  <a:pt x="2659475" y="1660712"/>
                </a:lnTo>
                <a:lnTo>
                  <a:pt x="2669178" y="1616567"/>
                </a:lnTo>
                <a:lnTo>
                  <a:pt x="2677388" y="1572180"/>
                </a:lnTo>
                <a:lnTo>
                  <a:pt x="2684106" y="1527591"/>
                </a:lnTo>
                <a:lnTo>
                  <a:pt x="2689330" y="1482842"/>
                </a:lnTo>
                <a:lnTo>
                  <a:pt x="2693062" y="1437971"/>
                </a:lnTo>
                <a:lnTo>
                  <a:pt x="2695301" y="1393019"/>
                </a:lnTo>
                <a:lnTo>
                  <a:pt x="2696048" y="1348028"/>
                </a:lnTo>
                <a:lnTo>
                  <a:pt x="2695301" y="1303036"/>
                </a:lnTo>
                <a:lnTo>
                  <a:pt x="2693062" y="1258084"/>
                </a:lnTo>
                <a:lnTo>
                  <a:pt x="2689330" y="1213214"/>
                </a:lnTo>
                <a:lnTo>
                  <a:pt x="2684106" y="1168464"/>
                </a:lnTo>
                <a:lnTo>
                  <a:pt x="2677388" y="1123875"/>
                </a:lnTo>
                <a:lnTo>
                  <a:pt x="2669178" y="1079488"/>
                </a:lnTo>
                <a:lnTo>
                  <a:pt x="2659475" y="1035343"/>
                </a:lnTo>
                <a:lnTo>
                  <a:pt x="2648280" y="991480"/>
                </a:lnTo>
                <a:lnTo>
                  <a:pt x="2635592" y="947940"/>
                </a:lnTo>
                <a:lnTo>
                  <a:pt x="2621410" y="904763"/>
                </a:lnTo>
                <a:lnTo>
                  <a:pt x="2605737" y="861989"/>
                </a:lnTo>
                <a:lnTo>
                  <a:pt x="2588570" y="819658"/>
                </a:lnTo>
                <a:lnTo>
                  <a:pt x="2569911" y="777812"/>
                </a:lnTo>
                <a:lnTo>
                  <a:pt x="2549759" y="736489"/>
                </a:lnTo>
                <a:lnTo>
                  <a:pt x="2528114" y="695731"/>
                </a:lnTo>
                <a:lnTo>
                  <a:pt x="2504977" y="655578"/>
                </a:lnTo>
                <a:lnTo>
                  <a:pt x="2480346" y="616070"/>
                </a:lnTo>
                <a:lnTo>
                  <a:pt x="2454223" y="577248"/>
                </a:lnTo>
                <a:lnTo>
                  <a:pt x="2426608" y="539151"/>
                </a:lnTo>
                <a:lnTo>
                  <a:pt x="2397499" y="501821"/>
                </a:lnTo>
                <a:lnTo>
                  <a:pt x="2366898" y="465297"/>
                </a:lnTo>
                <a:lnTo>
                  <a:pt x="2334804" y="429620"/>
                </a:lnTo>
                <a:lnTo>
                  <a:pt x="2301217" y="394830"/>
                </a:lnTo>
                <a:lnTo>
                  <a:pt x="2266428" y="361243"/>
                </a:lnTo>
                <a:lnTo>
                  <a:pt x="2230752" y="329149"/>
                </a:lnTo>
                <a:lnTo>
                  <a:pt x="2194228" y="298548"/>
                </a:lnTo>
                <a:lnTo>
                  <a:pt x="2156898" y="269439"/>
                </a:lnTo>
                <a:lnTo>
                  <a:pt x="2118802" y="241824"/>
                </a:lnTo>
                <a:lnTo>
                  <a:pt x="2079980" y="215701"/>
                </a:lnTo>
                <a:lnTo>
                  <a:pt x="2040473" y="191070"/>
                </a:lnTo>
                <a:lnTo>
                  <a:pt x="2000320" y="167933"/>
                </a:lnTo>
                <a:lnTo>
                  <a:pt x="1959563" y="146288"/>
                </a:lnTo>
                <a:lnTo>
                  <a:pt x="1918240" y="126136"/>
                </a:lnTo>
                <a:lnTo>
                  <a:pt x="1876394" y="107477"/>
                </a:lnTo>
                <a:lnTo>
                  <a:pt x="1834064" y="90310"/>
                </a:lnTo>
                <a:lnTo>
                  <a:pt x="1791290" y="74637"/>
                </a:lnTo>
                <a:lnTo>
                  <a:pt x="1748112" y="60456"/>
                </a:lnTo>
                <a:lnTo>
                  <a:pt x="1704572" y="47767"/>
                </a:lnTo>
                <a:lnTo>
                  <a:pt x="1660709" y="36572"/>
                </a:lnTo>
                <a:lnTo>
                  <a:pt x="1616564" y="26869"/>
                </a:lnTo>
                <a:lnTo>
                  <a:pt x="1572177" y="18659"/>
                </a:lnTo>
                <a:lnTo>
                  <a:pt x="1527588" y="11941"/>
                </a:lnTo>
                <a:lnTo>
                  <a:pt x="1482838" y="6717"/>
                </a:lnTo>
                <a:lnTo>
                  <a:pt x="1437967" y="2985"/>
                </a:lnTo>
                <a:lnTo>
                  <a:pt x="1393016" y="746"/>
                </a:lnTo>
                <a:lnTo>
                  <a:pt x="1348024" y="0"/>
                </a:lnTo>
                <a:close/>
              </a:path>
            </a:pathLst>
          </a:custGeom>
          <a:solidFill>
            <a:srgbClr val="6FB048"/>
          </a:solidFill>
        </p:spPr>
        <p:txBody>
          <a:bodyPr wrap="square" lIns="0" tIns="0" rIns="0" bIns="0" rtlCol="0"/>
          <a:lstStyle/>
          <a:p>
            <a:endParaRPr/>
          </a:p>
        </p:txBody>
      </p:sp>
      <p:sp>
        <p:nvSpPr>
          <p:cNvPr id="22" name="object 22"/>
          <p:cNvSpPr/>
          <p:nvPr/>
        </p:nvSpPr>
        <p:spPr>
          <a:xfrm>
            <a:off x="7229017" y="6722207"/>
            <a:ext cx="1960092" cy="1643316"/>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9493694" y="4271200"/>
            <a:ext cx="2327910" cy="2670175"/>
          </a:xfrm>
          <a:custGeom>
            <a:avLst/>
            <a:gdLst/>
            <a:ahLst/>
            <a:cxnLst/>
            <a:rect l="l" t="t" r="r" b="b"/>
            <a:pathLst>
              <a:path w="2327909" h="2670175">
                <a:moveTo>
                  <a:pt x="132232" y="2279510"/>
                </a:moveTo>
                <a:lnTo>
                  <a:pt x="0" y="2669730"/>
                </a:lnTo>
                <a:lnTo>
                  <a:pt x="367817" y="2484069"/>
                </a:lnTo>
                <a:lnTo>
                  <a:pt x="289293" y="2415882"/>
                </a:lnTo>
                <a:lnTo>
                  <a:pt x="348500" y="2347696"/>
                </a:lnTo>
                <a:lnTo>
                  <a:pt x="210756" y="2347696"/>
                </a:lnTo>
                <a:lnTo>
                  <a:pt x="132232" y="2279510"/>
                </a:lnTo>
                <a:close/>
              </a:path>
              <a:path w="2327909" h="2670175">
                <a:moveTo>
                  <a:pt x="2249309" y="0"/>
                </a:moveTo>
                <a:lnTo>
                  <a:pt x="210756" y="2347696"/>
                </a:lnTo>
                <a:lnTo>
                  <a:pt x="348500" y="2347696"/>
                </a:lnTo>
                <a:lnTo>
                  <a:pt x="2327846" y="68186"/>
                </a:lnTo>
                <a:lnTo>
                  <a:pt x="2249309" y="0"/>
                </a:lnTo>
                <a:close/>
              </a:path>
            </a:pathLst>
          </a:custGeom>
          <a:solidFill>
            <a:srgbClr val="A6A6A6"/>
          </a:solidFill>
        </p:spPr>
        <p:txBody>
          <a:bodyPr wrap="square" lIns="0" tIns="0" rIns="0" bIns="0" rtlCol="0"/>
          <a:lstStyle/>
          <a:p>
            <a:endParaRPr/>
          </a:p>
        </p:txBody>
      </p:sp>
      <p:sp>
        <p:nvSpPr>
          <p:cNvPr id="24" name="object 24"/>
          <p:cNvSpPr/>
          <p:nvPr/>
        </p:nvSpPr>
        <p:spPr>
          <a:xfrm>
            <a:off x="9493691" y="4271208"/>
            <a:ext cx="2327910" cy="2670175"/>
          </a:xfrm>
          <a:custGeom>
            <a:avLst/>
            <a:gdLst/>
            <a:ahLst/>
            <a:cxnLst/>
            <a:rect l="l" t="t" r="r" b="b"/>
            <a:pathLst>
              <a:path w="2327909" h="2670175">
                <a:moveTo>
                  <a:pt x="210760" y="2347693"/>
                </a:moveTo>
                <a:lnTo>
                  <a:pt x="132230" y="2279503"/>
                </a:lnTo>
                <a:lnTo>
                  <a:pt x="0" y="2669728"/>
                </a:lnTo>
                <a:lnTo>
                  <a:pt x="367819" y="2484070"/>
                </a:lnTo>
                <a:lnTo>
                  <a:pt x="289289" y="2415881"/>
                </a:lnTo>
                <a:lnTo>
                  <a:pt x="2327843" y="68188"/>
                </a:lnTo>
                <a:lnTo>
                  <a:pt x="2249314" y="0"/>
                </a:lnTo>
                <a:lnTo>
                  <a:pt x="210760" y="2347693"/>
                </a:lnTo>
              </a:path>
            </a:pathLst>
          </a:custGeom>
          <a:ln w="25399">
            <a:solidFill>
              <a:srgbClr val="A6A6A6"/>
            </a:solidFill>
          </a:ln>
        </p:spPr>
        <p:txBody>
          <a:bodyPr wrap="square" lIns="0" tIns="0" rIns="0" bIns="0" rtlCol="0"/>
          <a:lstStyle/>
          <a:p>
            <a:endParaRPr/>
          </a:p>
        </p:txBody>
      </p:sp>
      <p:sp>
        <p:nvSpPr>
          <p:cNvPr id="25" name="object 25"/>
          <p:cNvSpPr/>
          <p:nvPr/>
        </p:nvSpPr>
        <p:spPr>
          <a:xfrm>
            <a:off x="9831327" y="4959759"/>
            <a:ext cx="1478280" cy="1572260"/>
          </a:xfrm>
          <a:custGeom>
            <a:avLst/>
            <a:gdLst/>
            <a:ahLst/>
            <a:cxnLst/>
            <a:rect l="l" t="t" r="r" b="b"/>
            <a:pathLst>
              <a:path w="1478279" h="1572259">
                <a:moveTo>
                  <a:pt x="1021221" y="0"/>
                </a:moveTo>
                <a:lnTo>
                  <a:pt x="979848" y="11097"/>
                </a:lnTo>
                <a:lnTo>
                  <a:pt x="944686" y="38160"/>
                </a:lnTo>
                <a:lnTo>
                  <a:pt x="27124" y="1093885"/>
                </a:lnTo>
                <a:lnTo>
                  <a:pt x="5224" y="1132471"/>
                </a:lnTo>
                <a:lnTo>
                  <a:pt x="0" y="1174988"/>
                </a:lnTo>
                <a:lnTo>
                  <a:pt x="11097" y="1216361"/>
                </a:lnTo>
                <a:lnTo>
                  <a:pt x="38160" y="1251518"/>
                </a:lnTo>
                <a:lnTo>
                  <a:pt x="375510" y="1544723"/>
                </a:lnTo>
                <a:lnTo>
                  <a:pt x="414095" y="1566623"/>
                </a:lnTo>
                <a:lnTo>
                  <a:pt x="456612" y="1571847"/>
                </a:lnTo>
                <a:lnTo>
                  <a:pt x="497986" y="1560750"/>
                </a:lnTo>
                <a:lnTo>
                  <a:pt x="533142" y="1533686"/>
                </a:lnTo>
                <a:lnTo>
                  <a:pt x="1450705" y="477961"/>
                </a:lnTo>
                <a:lnTo>
                  <a:pt x="1472612" y="439375"/>
                </a:lnTo>
                <a:lnTo>
                  <a:pt x="1477838" y="396859"/>
                </a:lnTo>
                <a:lnTo>
                  <a:pt x="1466739" y="355485"/>
                </a:lnTo>
                <a:lnTo>
                  <a:pt x="1439668" y="320328"/>
                </a:lnTo>
                <a:lnTo>
                  <a:pt x="1102318" y="27124"/>
                </a:lnTo>
                <a:lnTo>
                  <a:pt x="1063735" y="5224"/>
                </a:lnTo>
                <a:lnTo>
                  <a:pt x="1021221" y="0"/>
                </a:lnTo>
                <a:close/>
              </a:path>
            </a:pathLst>
          </a:custGeom>
          <a:solidFill>
            <a:srgbClr val="F2F2F2"/>
          </a:solidFill>
        </p:spPr>
        <p:txBody>
          <a:bodyPr wrap="square" lIns="0" tIns="0" rIns="0" bIns="0" rtlCol="0"/>
          <a:lstStyle/>
          <a:p>
            <a:endParaRPr/>
          </a:p>
        </p:txBody>
      </p:sp>
      <p:sp>
        <p:nvSpPr>
          <p:cNvPr id="26" name="object 26"/>
          <p:cNvSpPr/>
          <p:nvPr/>
        </p:nvSpPr>
        <p:spPr>
          <a:xfrm>
            <a:off x="9831330" y="4959753"/>
            <a:ext cx="1478280" cy="1572260"/>
          </a:xfrm>
          <a:custGeom>
            <a:avLst/>
            <a:gdLst/>
            <a:ahLst/>
            <a:cxnLst/>
            <a:rect l="l" t="t" r="r" b="b"/>
            <a:pathLst>
              <a:path w="1478279" h="1572259">
                <a:moveTo>
                  <a:pt x="375511" y="1544718"/>
                </a:moveTo>
                <a:lnTo>
                  <a:pt x="38166" y="1251521"/>
                </a:lnTo>
                <a:lnTo>
                  <a:pt x="11098" y="1216361"/>
                </a:lnTo>
                <a:lnTo>
                  <a:pt x="0" y="1174986"/>
                </a:lnTo>
                <a:lnTo>
                  <a:pt x="5225" y="1132469"/>
                </a:lnTo>
                <a:lnTo>
                  <a:pt x="27129" y="1093880"/>
                </a:lnTo>
                <a:lnTo>
                  <a:pt x="944688" y="38163"/>
                </a:lnTo>
                <a:lnTo>
                  <a:pt x="979847" y="11097"/>
                </a:lnTo>
                <a:lnTo>
                  <a:pt x="1021220" y="0"/>
                </a:lnTo>
                <a:lnTo>
                  <a:pt x="1063736" y="5226"/>
                </a:lnTo>
                <a:lnTo>
                  <a:pt x="1102324" y="27131"/>
                </a:lnTo>
                <a:lnTo>
                  <a:pt x="1439669" y="320328"/>
                </a:lnTo>
                <a:lnTo>
                  <a:pt x="1466737" y="355488"/>
                </a:lnTo>
                <a:lnTo>
                  <a:pt x="1477837" y="396861"/>
                </a:lnTo>
                <a:lnTo>
                  <a:pt x="1472613" y="439376"/>
                </a:lnTo>
                <a:lnTo>
                  <a:pt x="1450710" y="477963"/>
                </a:lnTo>
                <a:lnTo>
                  <a:pt x="533151" y="1533681"/>
                </a:lnTo>
                <a:lnTo>
                  <a:pt x="497991" y="1560749"/>
                </a:lnTo>
                <a:lnTo>
                  <a:pt x="456617" y="1571848"/>
                </a:lnTo>
                <a:lnTo>
                  <a:pt x="414100" y="1566623"/>
                </a:lnTo>
                <a:lnTo>
                  <a:pt x="375511" y="1544718"/>
                </a:lnTo>
              </a:path>
            </a:pathLst>
          </a:custGeom>
          <a:ln w="12700">
            <a:solidFill>
              <a:srgbClr val="A6A6A6"/>
            </a:solidFill>
          </a:ln>
        </p:spPr>
        <p:txBody>
          <a:bodyPr wrap="square" lIns="0" tIns="0" rIns="0" bIns="0" rtlCol="0"/>
          <a:lstStyle/>
          <a:p>
            <a:endParaRPr/>
          </a:p>
        </p:txBody>
      </p:sp>
      <p:sp>
        <p:nvSpPr>
          <p:cNvPr id="27" name="object 27"/>
          <p:cNvSpPr txBox="1"/>
          <p:nvPr/>
        </p:nvSpPr>
        <p:spPr>
          <a:xfrm rot="18660000">
            <a:off x="9995283" y="5542303"/>
            <a:ext cx="1149305" cy="406400"/>
          </a:xfrm>
          <a:prstGeom prst="rect">
            <a:avLst/>
          </a:prstGeom>
        </p:spPr>
        <p:txBody>
          <a:bodyPr vert="horz" wrap="square" lIns="0" tIns="0" rIns="0" bIns="0" rtlCol="0">
            <a:spAutoFit/>
          </a:bodyPr>
          <a:lstStyle/>
          <a:p>
            <a:pPr>
              <a:lnSpc>
                <a:spcPts val="3200"/>
              </a:lnSpc>
            </a:pPr>
            <a:r>
              <a:rPr sz="3200" spc="-5" dirty="0">
                <a:solidFill>
                  <a:srgbClr val="9F9F9F"/>
                </a:solidFill>
                <a:latin typeface="Trebuchet MS"/>
                <a:cs typeface="Trebuchet MS"/>
              </a:rPr>
              <a:t>OWNS</a:t>
            </a:r>
            <a:endParaRPr sz="3200">
              <a:latin typeface="Trebuchet MS"/>
              <a:cs typeface="Trebuchet MS"/>
            </a:endParaRPr>
          </a:p>
        </p:txBody>
      </p:sp>
      <p:sp>
        <p:nvSpPr>
          <p:cNvPr id="28" name="object 28"/>
          <p:cNvSpPr/>
          <p:nvPr/>
        </p:nvSpPr>
        <p:spPr>
          <a:xfrm>
            <a:off x="4392891" y="4485157"/>
            <a:ext cx="2546985" cy="2462530"/>
          </a:xfrm>
          <a:custGeom>
            <a:avLst/>
            <a:gdLst/>
            <a:ahLst/>
            <a:cxnLst/>
            <a:rect l="l" t="t" r="r" b="b"/>
            <a:pathLst>
              <a:path w="2546984" h="2462529">
                <a:moveTo>
                  <a:pt x="72250" y="0"/>
                </a:moveTo>
                <a:lnTo>
                  <a:pt x="0" y="74815"/>
                </a:lnTo>
                <a:lnTo>
                  <a:pt x="2236482" y="2234806"/>
                </a:lnTo>
                <a:lnTo>
                  <a:pt x="2164232" y="2309609"/>
                </a:lnTo>
                <a:lnTo>
                  <a:pt x="2546908" y="2462314"/>
                </a:lnTo>
                <a:lnTo>
                  <a:pt x="2413894" y="2159990"/>
                </a:lnTo>
                <a:lnTo>
                  <a:pt x="2308733" y="2159990"/>
                </a:lnTo>
                <a:lnTo>
                  <a:pt x="72250" y="0"/>
                </a:lnTo>
                <a:close/>
              </a:path>
              <a:path w="2546984" h="2462529">
                <a:moveTo>
                  <a:pt x="2380983" y="2085187"/>
                </a:moveTo>
                <a:lnTo>
                  <a:pt x="2308733" y="2159990"/>
                </a:lnTo>
                <a:lnTo>
                  <a:pt x="2413894" y="2159990"/>
                </a:lnTo>
                <a:lnTo>
                  <a:pt x="2380983" y="2085187"/>
                </a:lnTo>
                <a:close/>
              </a:path>
            </a:pathLst>
          </a:custGeom>
          <a:solidFill>
            <a:srgbClr val="A6A6A6"/>
          </a:solidFill>
        </p:spPr>
        <p:txBody>
          <a:bodyPr wrap="square" lIns="0" tIns="0" rIns="0" bIns="0" rtlCol="0"/>
          <a:lstStyle/>
          <a:p>
            <a:endParaRPr/>
          </a:p>
        </p:txBody>
      </p:sp>
      <p:sp>
        <p:nvSpPr>
          <p:cNvPr id="29" name="object 29"/>
          <p:cNvSpPr/>
          <p:nvPr/>
        </p:nvSpPr>
        <p:spPr>
          <a:xfrm>
            <a:off x="4392891" y="4485164"/>
            <a:ext cx="2546985" cy="2462530"/>
          </a:xfrm>
          <a:custGeom>
            <a:avLst/>
            <a:gdLst/>
            <a:ahLst/>
            <a:cxnLst/>
            <a:rect l="l" t="t" r="r" b="b"/>
            <a:pathLst>
              <a:path w="2546984" h="2462529">
                <a:moveTo>
                  <a:pt x="2236478" y="2234794"/>
                </a:moveTo>
                <a:lnTo>
                  <a:pt x="2164227" y="2309604"/>
                </a:lnTo>
                <a:lnTo>
                  <a:pt x="2546904" y="2462308"/>
                </a:lnTo>
                <a:lnTo>
                  <a:pt x="2380980" y="2085175"/>
                </a:lnTo>
                <a:lnTo>
                  <a:pt x="2308729" y="2159985"/>
                </a:lnTo>
                <a:lnTo>
                  <a:pt x="72250" y="0"/>
                </a:lnTo>
                <a:lnTo>
                  <a:pt x="0" y="74808"/>
                </a:lnTo>
                <a:lnTo>
                  <a:pt x="2236478" y="2234794"/>
                </a:lnTo>
              </a:path>
            </a:pathLst>
          </a:custGeom>
          <a:ln w="25400">
            <a:solidFill>
              <a:srgbClr val="A6A6A6"/>
            </a:solidFill>
          </a:ln>
        </p:spPr>
        <p:txBody>
          <a:bodyPr wrap="square" lIns="0" tIns="0" rIns="0" bIns="0" rtlCol="0"/>
          <a:lstStyle/>
          <a:p>
            <a:endParaRPr/>
          </a:p>
        </p:txBody>
      </p:sp>
      <p:sp>
        <p:nvSpPr>
          <p:cNvPr id="30" name="object 30"/>
          <p:cNvSpPr/>
          <p:nvPr/>
        </p:nvSpPr>
        <p:spPr>
          <a:xfrm>
            <a:off x="4962772" y="5028457"/>
            <a:ext cx="1615440" cy="1615440"/>
          </a:xfrm>
          <a:custGeom>
            <a:avLst/>
            <a:gdLst/>
            <a:ahLst/>
            <a:cxnLst/>
            <a:rect l="l" t="t" r="r" b="b"/>
            <a:pathLst>
              <a:path w="1615440" h="1615440">
                <a:moveTo>
                  <a:pt x="427736" y="0"/>
                </a:moveTo>
                <a:lnTo>
                  <a:pt x="385687" y="8186"/>
                </a:lnTo>
                <a:lnTo>
                  <a:pt x="348722" y="32734"/>
                </a:lnTo>
                <a:lnTo>
                  <a:pt x="32721" y="348811"/>
                </a:lnTo>
                <a:lnTo>
                  <a:pt x="8177" y="385783"/>
                </a:lnTo>
                <a:lnTo>
                  <a:pt x="0" y="427834"/>
                </a:lnTo>
                <a:lnTo>
                  <a:pt x="8186" y="469880"/>
                </a:lnTo>
                <a:lnTo>
                  <a:pt x="32734" y="506837"/>
                </a:lnTo>
                <a:lnTo>
                  <a:pt x="1108513" y="1582388"/>
                </a:lnTo>
                <a:lnTo>
                  <a:pt x="1145477" y="1606932"/>
                </a:lnTo>
                <a:lnTo>
                  <a:pt x="1187526" y="1615109"/>
                </a:lnTo>
                <a:lnTo>
                  <a:pt x="1229574" y="1606923"/>
                </a:lnTo>
                <a:lnTo>
                  <a:pt x="1266539" y="1582375"/>
                </a:lnTo>
                <a:lnTo>
                  <a:pt x="1582553" y="1266297"/>
                </a:lnTo>
                <a:lnTo>
                  <a:pt x="1607091" y="1229333"/>
                </a:lnTo>
                <a:lnTo>
                  <a:pt x="1615268" y="1187284"/>
                </a:lnTo>
                <a:lnTo>
                  <a:pt x="1607081" y="1145236"/>
                </a:lnTo>
                <a:lnTo>
                  <a:pt x="1582527" y="1108271"/>
                </a:lnTo>
                <a:lnTo>
                  <a:pt x="506749" y="32721"/>
                </a:lnTo>
                <a:lnTo>
                  <a:pt x="469784" y="8177"/>
                </a:lnTo>
                <a:lnTo>
                  <a:pt x="427736" y="0"/>
                </a:lnTo>
                <a:close/>
              </a:path>
            </a:pathLst>
          </a:custGeom>
          <a:solidFill>
            <a:srgbClr val="F2F2F2"/>
          </a:solidFill>
        </p:spPr>
        <p:txBody>
          <a:bodyPr wrap="square" lIns="0" tIns="0" rIns="0" bIns="0" rtlCol="0"/>
          <a:lstStyle/>
          <a:p>
            <a:endParaRPr/>
          </a:p>
        </p:txBody>
      </p:sp>
      <p:sp>
        <p:nvSpPr>
          <p:cNvPr id="31" name="object 31"/>
          <p:cNvSpPr/>
          <p:nvPr/>
        </p:nvSpPr>
        <p:spPr>
          <a:xfrm>
            <a:off x="4962768" y="5028456"/>
            <a:ext cx="1615440" cy="1615440"/>
          </a:xfrm>
          <a:custGeom>
            <a:avLst/>
            <a:gdLst/>
            <a:ahLst/>
            <a:cxnLst/>
            <a:rect l="l" t="t" r="r" b="b"/>
            <a:pathLst>
              <a:path w="1615440" h="1615440">
                <a:moveTo>
                  <a:pt x="32719" y="348813"/>
                </a:moveTo>
                <a:lnTo>
                  <a:pt x="348729" y="32736"/>
                </a:lnTo>
                <a:lnTo>
                  <a:pt x="385691" y="8186"/>
                </a:lnTo>
                <a:lnTo>
                  <a:pt x="427738" y="0"/>
                </a:lnTo>
                <a:lnTo>
                  <a:pt x="469788" y="8177"/>
                </a:lnTo>
                <a:lnTo>
                  <a:pt x="506755" y="32719"/>
                </a:lnTo>
                <a:lnTo>
                  <a:pt x="1582529" y="1108265"/>
                </a:lnTo>
                <a:lnTo>
                  <a:pt x="1607082" y="1145230"/>
                </a:lnTo>
                <a:lnTo>
                  <a:pt x="1615270" y="1187279"/>
                </a:lnTo>
                <a:lnTo>
                  <a:pt x="1607092" y="1229328"/>
                </a:lnTo>
                <a:lnTo>
                  <a:pt x="1582549" y="1266295"/>
                </a:lnTo>
                <a:lnTo>
                  <a:pt x="1266540" y="1582372"/>
                </a:lnTo>
                <a:lnTo>
                  <a:pt x="1229578" y="1606922"/>
                </a:lnTo>
                <a:lnTo>
                  <a:pt x="1187531" y="1615109"/>
                </a:lnTo>
                <a:lnTo>
                  <a:pt x="1145481" y="1606930"/>
                </a:lnTo>
                <a:lnTo>
                  <a:pt x="1108510" y="1582384"/>
                </a:lnTo>
                <a:lnTo>
                  <a:pt x="32736" y="506838"/>
                </a:lnTo>
                <a:lnTo>
                  <a:pt x="8186" y="469876"/>
                </a:lnTo>
                <a:lnTo>
                  <a:pt x="0" y="427829"/>
                </a:lnTo>
                <a:lnTo>
                  <a:pt x="8177" y="385780"/>
                </a:lnTo>
                <a:lnTo>
                  <a:pt x="32719" y="348813"/>
                </a:lnTo>
              </a:path>
            </a:pathLst>
          </a:custGeom>
          <a:ln w="12700">
            <a:solidFill>
              <a:srgbClr val="A6A6A6"/>
            </a:solidFill>
          </a:ln>
        </p:spPr>
        <p:txBody>
          <a:bodyPr wrap="square" lIns="0" tIns="0" rIns="0" bIns="0" rtlCol="0"/>
          <a:lstStyle/>
          <a:p>
            <a:endParaRPr/>
          </a:p>
        </p:txBody>
      </p:sp>
      <p:sp>
        <p:nvSpPr>
          <p:cNvPr id="32" name="object 32"/>
          <p:cNvSpPr txBox="1"/>
          <p:nvPr/>
        </p:nvSpPr>
        <p:spPr>
          <a:xfrm rot="2640000">
            <a:off x="5149206" y="5646717"/>
            <a:ext cx="1240426" cy="381000"/>
          </a:xfrm>
          <a:prstGeom prst="rect">
            <a:avLst/>
          </a:prstGeom>
        </p:spPr>
        <p:txBody>
          <a:bodyPr vert="horz" wrap="square" lIns="0" tIns="0" rIns="0" bIns="0" rtlCol="0">
            <a:spAutoFit/>
          </a:bodyPr>
          <a:lstStyle/>
          <a:p>
            <a:pPr>
              <a:lnSpc>
                <a:spcPts val="3000"/>
              </a:lnSpc>
            </a:pPr>
            <a:r>
              <a:rPr sz="3000" spc="-45" dirty="0">
                <a:solidFill>
                  <a:srgbClr val="9F9F9F"/>
                </a:solidFill>
                <a:latin typeface="Trebuchet MS"/>
                <a:cs typeface="Trebuchet MS"/>
              </a:rPr>
              <a:t>DRIV</a:t>
            </a:r>
            <a:r>
              <a:rPr sz="4500" spc="-67" baseline="-1851" dirty="0">
                <a:solidFill>
                  <a:srgbClr val="9F9F9F"/>
                </a:solidFill>
                <a:latin typeface="Trebuchet MS"/>
                <a:cs typeface="Trebuchet MS"/>
              </a:rPr>
              <a:t>ES</a:t>
            </a:r>
            <a:endParaRPr sz="4500" baseline="-1851">
              <a:latin typeface="Trebuchet MS"/>
              <a:cs typeface="Trebuchet MS"/>
            </a:endParaRPr>
          </a:p>
        </p:txBody>
      </p:sp>
      <p:sp>
        <p:nvSpPr>
          <p:cNvPr id="33" name="object 33"/>
          <p:cNvSpPr/>
          <p:nvPr/>
        </p:nvSpPr>
        <p:spPr>
          <a:xfrm>
            <a:off x="9894704" y="4103937"/>
            <a:ext cx="4854575" cy="3816350"/>
          </a:xfrm>
          <a:custGeom>
            <a:avLst/>
            <a:gdLst/>
            <a:ahLst/>
            <a:cxnLst/>
            <a:rect l="l" t="t" r="r" b="b"/>
            <a:pathLst>
              <a:path w="4854575" h="3816350">
                <a:moveTo>
                  <a:pt x="0" y="3553631"/>
                </a:moveTo>
                <a:lnTo>
                  <a:pt x="48317" y="3569318"/>
                </a:lnTo>
                <a:lnTo>
                  <a:pt x="97698" y="3583422"/>
                </a:lnTo>
                <a:lnTo>
                  <a:pt x="147153" y="3597110"/>
                </a:lnTo>
                <a:lnTo>
                  <a:pt x="196679" y="3610381"/>
                </a:lnTo>
                <a:lnTo>
                  <a:pt x="246273" y="3623235"/>
                </a:lnTo>
                <a:lnTo>
                  <a:pt x="295934" y="3635673"/>
                </a:lnTo>
                <a:lnTo>
                  <a:pt x="345659" y="3647695"/>
                </a:lnTo>
                <a:lnTo>
                  <a:pt x="395446" y="3659302"/>
                </a:lnTo>
                <a:lnTo>
                  <a:pt x="445293" y="3670492"/>
                </a:lnTo>
                <a:lnTo>
                  <a:pt x="495196" y="3681267"/>
                </a:lnTo>
                <a:lnTo>
                  <a:pt x="545154" y="3691627"/>
                </a:lnTo>
                <a:lnTo>
                  <a:pt x="595165" y="3701572"/>
                </a:lnTo>
                <a:lnTo>
                  <a:pt x="645226" y="3711102"/>
                </a:lnTo>
                <a:lnTo>
                  <a:pt x="695336" y="3720217"/>
                </a:lnTo>
                <a:lnTo>
                  <a:pt x="745490" y="3728918"/>
                </a:lnTo>
                <a:lnTo>
                  <a:pt x="795688" y="3737205"/>
                </a:lnTo>
                <a:lnTo>
                  <a:pt x="845927" y="3745078"/>
                </a:lnTo>
                <a:lnTo>
                  <a:pt x="896205" y="3752537"/>
                </a:lnTo>
                <a:lnTo>
                  <a:pt x="946518" y="3759583"/>
                </a:lnTo>
                <a:lnTo>
                  <a:pt x="996866" y="3766215"/>
                </a:lnTo>
                <a:lnTo>
                  <a:pt x="1047246" y="3772434"/>
                </a:lnTo>
                <a:lnTo>
                  <a:pt x="1097655" y="3778241"/>
                </a:lnTo>
                <a:lnTo>
                  <a:pt x="1148091" y="3783634"/>
                </a:lnTo>
                <a:lnTo>
                  <a:pt x="1198552" y="3788616"/>
                </a:lnTo>
                <a:lnTo>
                  <a:pt x="1249036" y="3793184"/>
                </a:lnTo>
                <a:lnTo>
                  <a:pt x="1299539" y="3797341"/>
                </a:lnTo>
                <a:lnTo>
                  <a:pt x="1350061" y="3801086"/>
                </a:lnTo>
                <a:lnTo>
                  <a:pt x="1400597" y="3804420"/>
                </a:lnTo>
                <a:lnTo>
                  <a:pt x="1451148" y="3807342"/>
                </a:lnTo>
                <a:lnTo>
                  <a:pt x="1501709" y="3809852"/>
                </a:lnTo>
                <a:lnTo>
                  <a:pt x="1552278" y="3811952"/>
                </a:lnTo>
                <a:lnTo>
                  <a:pt x="1602854" y="3813641"/>
                </a:lnTo>
                <a:lnTo>
                  <a:pt x="1653434" y="3814919"/>
                </a:lnTo>
                <a:lnTo>
                  <a:pt x="1704016" y="3815787"/>
                </a:lnTo>
                <a:lnTo>
                  <a:pt x="1754596" y="3816245"/>
                </a:lnTo>
                <a:lnTo>
                  <a:pt x="1805174" y="3816293"/>
                </a:lnTo>
                <a:lnTo>
                  <a:pt x="1855747" y="3815931"/>
                </a:lnTo>
                <a:lnTo>
                  <a:pt x="1906312" y="3815160"/>
                </a:lnTo>
                <a:lnTo>
                  <a:pt x="1956867" y="3813979"/>
                </a:lnTo>
                <a:lnTo>
                  <a:pt x="2007410" y="3812390"/>
                </a:lnTo>
                <a:lnTo>
                  <a:pt x="2057938" y="3810391"/>
                </a:lnTo>
                <a:lnTo>
                  <a:pt x="2108450" y="3807984"/>
                </a:lnTo>
                <a:lnTo>
                  <a:pt x="2158942" y="3805168"/>
                </a:lnTo>
                <a:lnTo>
                  <a:pt x="2209413" y="3801944"/>
                </a:lnTo>
                <a:lnTo>
                  <a:pt x="2259860" y="3798312"/>
                </a:lnTo>
                <a:lnTo>
                  <a:pt x="2310280" y="3794273"/>
                </a:lnTo>
                <a:lnTo>
                  <a:pt x="2360673" y="3789825"/>
                </a:lnTo>
                <a:lnTo>
                  <a:pt x="2411035" y="3784970"/>
                </a:lnTo>
                <a:lnTo>
                  <a:pt x="2461363" y="3779708"/>
                </a:lnTo>
                <a:lnTo>
                  <a:pt x="2511657" y="3774039"/>
                </a:lnTo>
                <a:lnTo>
                  <a:pt x="2561912" y="3767964"/>
                </a:lnTo>
                <a:lnTo>
                  <a:pt x="2612128" y="3761481"/>
                </a:lnTo>
                <a:lnTo>
                  <a:pt x="2661419" y="3754682"/>
                </a:lnTo>
                <a:lnTo>
                  <a:pt x="2710736" y="3747400"/>
                </a:lnTo>
                <a:lnTo>
                  <a:pt x="2760056" y="3739625"/>
                </a:lnTo>
                <a:lnTo>
                  <a:pt x="2809356" y="3731344"/>
                </a:lnTo>
                <a:lnTo>
                  <a:pt x="2858613" y="3722545"/>
                </a:lnTo>
                <a:lnTo>
                  <a:pt x="2907804" y="3713216"/>
                </a:lnTo>
                <a:lnTo>
                  <a:pt x="2956906" y="3703346"/>
                </a:lnTo>
                <a:lnTo>
                  <a:pt x="3005896" y="3692922"/>
                </a:lnTo>
                <a:lnTo>
                  <a:pt x="3054750" y="3681933"/>
                </a:lnTo>
                <a:lnTo>
                  <a:pt x="3103447" y="3670366"/>
                </a:lnTo>
                <a:lnTo>
                  <a:pt x="3151963" y="3658211"/>
                </a:lnTo>
                <a:lnTo>
                  <a:pt x="3200274" y="3645453"/>
                </a:lnTo>
                <a:lnTo>
                  <a:pt x="3248358" y="3632083"/>
                </a:lnTo>
                <a:lnTo>
                  <a:pt x="3296192" y="3618088"/>
                </a:lnTo>
                <a:lnTo>
                  <a:pt x="3343753" y="3603456"/>
                </a:lnTo>
                <a:lnTo>
                  <a:pt x="3391017" y="3588174"/>
                </a:lnTo>
                <a:lnTo>
                  <a:pt x="3437962" y="3572232"/>
                </a:lnTo>
                <a:lnTo>
                  <a:pt x="3484565" y="3555618"/>
                </a:lnTo>
                <a:lnTo>
                  <a:pt x="3530802" y="3538318"/>
                </a:lnTo>
                <a:lnTo>
                  <a:pt x="3576651" y="3520322"/>
                </a:lnTo>
                <a:lnTo>
                  <a:pt x="3622089" y="3501618"/>
                </a:lnTo>
                <a:lnTo>
                  <a:pt x="3667092" y="3482193"/>
                </a:lnTo>
                <a:lnTo>
                  <a:pt x="3711638" y="3462035"/>
                </a:lnTo>
                <a:lnTo>
                  <a:pt x="3755703" y="3441134"/>
                </a:lnTo>
                <a:lnTo>
                  <a:pt x="3799265" y="3419476"/>
                </a:lnTo>
                <a:lnTo>
                  <a:pt x="3842300" y="3397050"/>
                </a:lnTo>
                <a:lnTo>
                  <a:pt x="3884786" y="3373844"/>
                </a:lnTo>
                <a:lnTo>
                  <a:pt x="3926699" y="3349846"/>
                </a:lnTo>
                <a:lnTo>
                  <a:pt x="3968017" y="3325044"/>
                </a:lnTo>
                <a:lnTo>
                  <a:pt x="4008716" y="3299427"/>
                </a:lnTo>
                <a:lnTo>
                  <a:pt x="4048773" y="3272981"/>
                </a:lnTo>
                <a:lnTo>
                  <a:pt x="4088166" y="3245696"/>
                </a:lnTo>
                <a:lnTo>
                  <a:pt x="4126870" y="3217560"/>
                </a:lnTo>
                <a:lnTo>
                  <a:pt x="4164865" y="3188560"/>
                </a:lnTo>
                <a:lnTo>
                  <a:pt x="4202125" y="3158684"/>
                </a:lnTo>
                <a:lnTo>
                  <a:pt x="4238629" y="3127921"/>
                </a:lnTo>
                <a:lnTo>
                  <a:pt x="4274352" y="3096259"/>
                </a:lnTo>
                <a:lnTo>
                  <a:pt x="4309273" y="3063686"/>
                </a:lnTo>
                <a:lnTo>
                  <a:pt x="4343368" y="3030190"/>
                </a:lnTo>
                <a:lnTo>
                  <a:pt x="4376615" y="2995758"/>
                </a:lnTo>
                <a:lnTo>
                  <a:pt x="4408989" y="2960380"/>
                </a:lnTo>
                <a:lnTo>
                  <a:pt x="4440468" y="2924043"/>
                </a:lnTo>
                <a:lnTo>
                  <a:pt x="4471030" y="2886735"/>
                </a:lnTo>
                <a:lnTo>
                  <a:pt x="4500650" y="2848444"/>
                </a:lnTo>
                <a:lnTo>
                  <a:pt x="4529307" y="2809159"/>
                </a:lnTo>
                <a:lnTo>
                  <a:pt x="4556976" y="2768867"/>
                </a:lnTo>
                <a:lnTo>
                  <a:pt x="4583636" y="2727557"/>
                </a:lnTo>
                <a:lnTo>
                  <a:pt x="4609262" y="2685216"/>
                </a:lnTo>
                <a:lnTo>
                  <a:pt x="4633832" y="2641833"/>
                </a:lnTo>
                <a:lnTo>
                  <a:pt x="4657323" y="2597396"/>
                </a:lnTo>
                <a:lnTo>
                  <a:pt x="4678156" y="2555268"/>
                </a:lnTo>
                <a:lnTo>
                  <a:pt x="4697769" y="2512962"/>
                </a:lnTo>
                <a:lnTo>
                  <a:pt x="4716172" y="2470495"/>
                </a:lnTo>
                <a:lnTo>
                  <a:pt x="4733375" y="2427883"/>
                </a:lnTo>
                <a:lnTo>
                  <a:pt x="4749388" y="2385143"/>
                </a:lnTo>
                <a:lnTo>
                  <a:pt x="4764220" y="2342290"/>
                </a:lnTo>
                <a:lnTo>
                  <a:pt x="4777881" y="2299341"/>
                </a:lnTo>
                <a:lnTo>
                  <a:pt x="4790381" y="2256313"/>
                </a:lnTo>
                <a:lnTo>
                  <a:pt x="4801729" y="2213222"/>
                </a:lnTo>
                <a:lnTo>
                  <a:pt x="4811935" y="2170084"/>
                </a:lnTo>
                <a:lnTo>
                  <a:pt x="4821009" y="2126915"/>
                </a:lnTo>
                <a:lnTo>
                  <a:pt x="4828960" y="2083733"/>
                </a:lnTo>
                <a:lnTo>
                  <a:pt x="4835799" y="2040553"/>
                </a:lnTo>
                <a:lnTo>
                  <a:pt x="4841534" y="1997391"/>
                </a:lnTo>
                <a:lnTo>
                  <a:pt x="4846176" y="1954265"/>
                </a:lnTo>
                <a:lnTo>
                  <a:pt x="4849735" y="1911190"/>
                </a:lnTo>
                <a:lnTo>
                  <a:pt x="4852219" y="1868183"/>
                </a:lnTo>
                <a:lnTo>
                  <a:pt x="4853639" y="1825260"/>
                </a:lnTo>
                <a:lnTo>
                  <a:pt x="4854005" y="1782438"/>
                </a:lnTo>
                <a:lnTo>
                  <a:pt x="4853326" y="1739733"/>
                </a:lnTo>
                <a:lnTo>
                  <a:pt x="4851611" y="1697160"/>
                </a:lnTo>
                <a:lnTo>
                  <a:pt x="4848871" y="1654738"/>
                </a:lnTo>
                <a:lnTo>
                  <a:pt x="4845116" y="1612482"/>
                </a:lnTo>
                <a:lnTo>
                  <a:pt x="4840354" y="1570408"/>
                </a:lnTo>
                <a:lnTo>
                  <a:pt x="4834596" y="1528533"/>
                </a:lnTo>
                <a:lnTo>
                  <a:pt x="4827851" y="1486873"/>
                </a:lnTo>
                <a:lnTo>
                  <a:pt x="4820130" y="1445444"/>
                </a:lnTo>
                <a:lnTo>
                  <a:pt x="4811441" y="1404263"/>
                </a:lnTo>
                <a:lnTo>
                  <a:pt x="4801794" y="1363347"/>
                </a:lnTo>
                <a:lnTo>
                  <a:pt x="4791200" y="1322711"/>
                </a:lnTo>
                <a:lnTo>
                  <a:pt x="4779668" y="1282372"/>
                </a:lnTo>
                <a:lnTo>
                  <a:pt x="4767207" y="1242347"/>
                </a:lnTo>
                <a:lnTo>
                  <a:pt x="4753827" y="1202651"/>
                </a:lnTo>
                <a:lnTo>
                  <a:pt x="4739539" y="1163301"/>
                </a:lnTo>
                <a:lnTo>
                  <a:pt x="4724351" y="1124314"/>
                </a:lnTo>
                <a:lnTo>
                  <a:pt x="4708274" y="1085706"/>
                </a:lnTo>
                <a:lnTo>
                  <a:pt x="4691316" y="1047493"/>
                </a:lnTo>
                <a:lnTo>
                  <a:pt x="4673489" y="1009691"/>
                </a:lnTo>
                <a:lnTo>
                  <a:pt x="4654801" y="972317"/>
                </a:lnTo>
                <a:lnTo>
                  <a:pt x="4635262" y="935388"/>
                </a:lnTo>
                <a:lnTo>
                  <a:pt x="4614882" y="898919"/>
                </a:lnTo>
                <a:lnTo>
                  <a:pt x="4593671" y="862927"/>
                </a:lnTo>
                <a:lnTo>
                  <a:pt x="4571638" y="827429"/>
                </a:lnTo>
                <a:lnTo>
                  <a:pt x="4548793" y="792441"/>
                </a:lnTo>
                <a:lnTo>
                  <a:pt x="4525146" y="757978"/>
                </a:lnTo>
                <a:lnTo>
                  <a:pt x="4500707" y="724058"/>
                </a:lnTo>
                <a:lnTo>
                  <a:pt x="4475484" y="690697"/>
                </a:lnTo>
                <a:lnTo>
                  <a:pt x="4449489" y="657912"/>
                </a:lnTo>
                <a:lnTo>
                  <a:pt x="4422730" y="625717"/>
                </a:lnTo>
                <a:lnTo>
                  <a:pt x="4395217" y="594131"/>
                </a:lnTo>
                <a:lnTo>
                  <a:pt x="4366960" y="563170"/>
                </a:lnTo>
                <a:lnTo>
                  <a:pt x="4337969" y="532848"/>
                </a:lnTo>
                <a:lnTo>
                  <a:pt x="4308253" y="503184"/>
                </a:lnTo>
                <a:lnTo>
                  <a:pt x="4277822" y="474194"/>
                </a:lnTo>
                <a:lnTo>
                  <a:pt x="4246686" y="445893"/>
                </a:lnTo>
                <a:lnTo>
                  <a:pt x="4214855" y="418299"/>
                </a:lnTo>
                <a:lnTo>
                  <a:pt x="4182338" y="391427"/>
                </a:lnTo>
                <a:lnTo>
                  <a:pt x="4149144" y="365294"/>
                </a:lnTo>
                <a:lnTo>
                  <a:pt x="4115285" y="339916"/>
                </a:lnTo>
                <a:lnTo>
                  <a:pt x="4080768" y="315310"/>
                </a:lnTo>
                <a:lnTo>
                  <a:pt x="4045605" y="291492"/>
                </a:lnTo>
                <a:lnTo>
                  <a:pt x="4009804" y="268478"/>
                </a:lnTo>
                <a:lnTo>
                  <a:pt x="3973376" y="246286"/>
                </a:lnTo>
                <a:lnTo>
                  <a:pt x="3936330" y="224930"/>
                </a:lnTo>
                <a:lnTo>
                  <a:pt x="3898675" y="204428"/>
                </a:lnTo>
                <a:lnTo>
                  <a:pt x="3860423" y="184796"/>
                </a:lnTo>
                <a:lnTo>
                  <a:pt x="3821581" y="166049"/>
                </a:lnTo>
                <a:lnTo>
                  <a:pt x="3782160" y="148206"/>
                </a:lnTo>
                <a:lnTo>
                  <a:pt x="3742170" y="131282"/>
                </a:lnTo>
                <a:lnTo>
                  <a:pt x="3701621" y="115293"/>
                </a:lnTo>
                <a:lnTo>
                  <a:pt x="3660521" y="100255"/>
                </a:lnTo>
                <a:lnTo>
                  <a:pt x="3618882" y="86186"/>
                </a:lnTo>
                <a:lnTo>
                  <a:pt x="3576711" y="73101"/>
                </a:lnTo>
                <a:lnTo>
                  <a:pt x="3534020" y="61017"/>
                </a:lnTo>
                <a:lnTo>
                  <a:pt x="3490818" y="49950"/>
                </a:lnTo>
                <a:lnTo>
                  <a:pt x="3447114" y="39917"/>
                </a:lnTo>
                <a:lnTo>
                  <a:pt x="3402919" y="30934"/>
                </a:lnTo>
                <a:lnTo>
                  <a:pt x="3358241" y="23017"/>
                </a:lnTo>
                <a:lnTo>
                  <a:pt x="3313092" y="16183"/>
                </a:lnTo>
                <a:lnTo>
                  <a:pt x="3267479" y="10447"/>
                </a:lnTo>
                <a:lnTo>
                  <a:pt x="3221414" y="5828"/>
                </a:lnTo>
                <a:lnTo>
                  <a:pt x="3174906" y="2339"/>
                </a:lnTo>
                <a:lnTo>
                  <a:pt x="3127964" y="0"/>
                </a:lnTo>
              </a:path>
            </a:pathLst>
          </a:custGeom>
          <a:ln w="101600">
            <a:solidFill>
              <a:srgbClr val="A6AAA9"/>
            </a:solidFill>
          </a:ln>
        </p:spPr>
        <p:txBody>
          <a:bodyPr wrap="square" lIns="0" tIns="0" rIns="0" bIns="0" rtlCol="0"/>
          <a:lstStyle/>
          <a:p>
            <a:endParaRPr/>
          </a:p>
        </p:txBody>
      </p:sp>
      <p:sp>
        <p:nvSpPr>
          <p:cNvPr id="34" name="object 34"/>
          <p:cNvSpPr/>
          <p:nvPr/>
        </p:nvSpPr>
        <p:spPr>
          <a:xfrm>
            <a:off x="9566147" y="7484821"/>
            <a:ext cx="438150" cy="377190"/>
          </a:xfrm>
          <a:custGeom>
            <a:avLst/>
            <a:gdLst/>
            <a:ahLst/>
            <a:cxnLst/>
            <a:rect l="l" t="t" r="r" b="b"/>
            <a:pathLst>
              <a:path w="438150" h="377190">
                <a:moveTo>
                  <a:pt x="438048" y="0"/>
                </a:moveTo>
                <a:lnTo>
                  <a:pt x="0" y="66078"/>
                </a:lnTo>
                <a:lnTo>
                  <a:pt x="315683" y="376872"/>
                </a:lnTo>
                <a:lnTo>
                  <a:pt x="438048" y="0"/>
                </a:lnTo>
                <a:close/>
              </a:path>
            </a:pathLst>
          </a:custGeom>
          <a:solidFill>
            <a:srgbClr val="A6AAA9"/>
          </a:solidFill>
        </p:spPr>
        <p:txBody>
          <a:bodyPr wrap="square" lIns="0" tIns="0" rIns="0" bIns="0" rtlCol="0"/>
          <a:lstStyle/>
          <a:p>
            <a:endParaRPr/>
          </a:p>
        </p:txBody>
      </p:sp>
      <p:sp>
        <p:nvSpPr>
          <p:cNvPr id="35" name="object 35"/>
          <p:cNvSpPr/>
          <p:nvPr/>
        </p:nvSpPr>
        <p:spPr>
          <a:xfrm>
            <a:off x="13860144" y="5676823"/>
            <a:ext cx="1744980" cy="671195"/>
          </a:xfrm>
          <a:custGeom>
            <a:avLst/>
            <a:gdLst/>
            <a:ahLst/>
            <a:cxnLst/>
            <a:rect l="l" t="t" r="r" b="b"/>
            <a:pathLst>
              <a:path w="1744980" h="671195">
                <a:moveTo>
                  <a:pt x="1632966" y="0"/>
                </a:moveTo>
                <a:lnTo>
                  <a:pt x="111633" y="165"/>
                </a:lnTo>
                <a:lnTo>
                  <a:pt x="68204" y="8947"/>
                </a:lnTo>
                <a:lnTo>
                  <a:pt x="32718" y="32897"/>
                </a:lnTo>
                <a:lnTo>
                  <a:pt x="8780" y="68418"/>
                </a:lnTo>
                <a:lnTo>
                  <a:pt x="38" y="111721"/>
                </a:lnTo>
                <a:lnTo>
                  <a:pt x="0" y="558863"/>
                </a:lnTo>
                <a:lnTo>
                  <a:pt x="8782" y="602355"/>
                </a:lnTo>
                <a:lnTo>
                  <a:pt x="32734" y="637871"/>
                </a:lnTo>
                <a:lnTo>
                  <a:pt x="68258" y="661817"/>
                </a:lnTo>
                <a:lnTo>
                  <a:pt x="111760" y="670598"/>
                </a:lnTo>
                <a:lnTo>
                  <a:pt x="1632966" y="670432"/>
                </a:lnTo>
                <a:lnTo>
                  <a:pt x="1676467" y="661644"/>
                </a:lnTo>
                <a:lnTo>
                  <a:pt x="1711991" y="637693"/>
                </a:lnTo>
                <a:lnTo>
                  <a:pt x="1735943" y="602172"/>
                </a:lnTo>
                <a:lnTo>
                  <a:pt x="1744687" y="558863"/>
                </a:lnTo>
                <a:lnTo>
                  <a:pt x="1744726" y="111721"/>
                </a:lnTo>
                <a:lnTo>
                  <a:pt x="1735943" y="68229"/>
                </a:lnTo>
                <a:lnTo>
                  <a:pt x="1711991" y="32715"/>
                </a:lnTo>
                <a:lnTo>
                  <a:pt x="1676467" y="8773"/>
                </a:lnTo>
                <a:lnTo>
                  <a:pt x="1632966" y="0"/>
                </a:lnTo>
                <a:close/>
              </a:path>
            </a:pathLst>
          </a:custGeom>
          <a:solidFill>
            <a:srgbClr val="F2F2F2"/>
          </a:solidFill>
        </p:spPr>
        <p:txBody>
          <a:bodyPr wrap="square" lIns="0" tIns="0" rIns="0" bIns="0" rtlCol="0"/>
          <a:lstStyle/>
          <a:p>
            <a:endParaRPr/>
          </a:p>
        </p:txBody>
      </p:sp>
      <p:sp>
        <p:nvSpPr>
          <p:cNvPr id="36" name="object 36"/>
          <p:cNvSpPr/>
          <p:nvPr/>
        </p:nvSpPr>
        <p:spPr>
          <a:xfrm>
            <a:off x="13860157" y="5676815"/>
            <a:ext cx="1744980" cy="671195"/>
          </a:xfrm>
          <a:custGeom>
            <a:avLst/>
            <a:gdLst/>
            <a:ahLst/>
            <a:cxnLst/>
            <a:rect l="l" t="t" r="r" b="b"/>
            <a:pathLst>
              <a:path w="1744980" h="671195">
                <a:moveTo>
                  <a:pt x="47" y="558866"/>
                </a:moveTo>
                <a:lnTo>
                  <a:pt x="0" y="111914"/>
                </a:lnTo>
                <a:lnTo>
                  <a:pt x="8776" y="68418"/>
                </a:lnTo>
                <a:lnTo>
                  <a:pt x="32719" y="32897"/>
                </a:lnTo>
                <a:lnTo>
                  <a:pt x="68235" y="8947"/>
                </a:lnTo>
                <a:lnTo>
                  <a:pt x="111729" y="161"/>
                </a:lnTo>
                <a:lnTo>
                  <a:pt x="1632941" y="0"/>
                </a:lnTo>
                <a:lnTo>
                  <a:pt x="1676441" y="8776"/>
                </a:lnTo>
                <a:lnTo>
                  <a:pt x="1711964" y="32719"/>
                </a:lnTo>
                <a:lnTo>
                  <a:pt x="1735915" y="68235"/>
                </a:lnTo>
                <a:lnTo>
                  <a:pt x="1744700" y="111729"/>
                </a:lnTo>
                <a:lnTo>
                  <a:pt x="1744747" y="558681"/>
                </a:lnTo>
                <a:lnTo>
                  <a:pt x="1735971" y="602177"/>
                </a:lnTo>
                <a:lnTo>
                  <a:pt x="1712028" y="637697"/>
                </a:lnTo>
                <a:lnTo>
                  <a:pt x="1676511" y="661648"/>
                </a:lnTo>
                <a:lnTo>
                  <a:pt x="1633012" y="670434"/>
                </a:lnTo>
                <a:lnTo>
                  <a:pt x="111800" y="670595"/>
                </a:lnTo>
                <a:lnTo>
                  <a:pt x="68304" y="661819"/>
                </a:lnTo>
                <a:lnTo>
                  <a:pt x="32784" y="637875"/>
                </a:lnTo>
                <a:lnTo>
                  <a:pt x="8833" y="602360"/>
                </a:lnTo>
                <a:lnTo>
                  <a:pt x="47" y="558866"/>
                </a:lnTo>
              </a:path>
            </a:pathLst>
          </a:custGeom>
          <a:ln w="12700">
            <a:solidFill>
              <a:srgbClr val="A6A6A6"/>
            </a:solidFill>
          </a:ln>
        </p:spPr>
        <p:txBody>
          <a:bodyPr wrap="square" lIns="0" tIns="0" rIns="0" bIns="0" rtlCol="0"/>
          <a:lstStyle/>
          <a:p>
            <a:endParaRPr/>
          </a:p>
        </p:txBody>
      </p:sp>
      <p:sp>
        <p:nvSpPr>
          <p:cNvPr id="37" name="object 37"/>
          <p:cNvSpPr txBox="1"/>
          <p:nvPr/>
        </p:nvSpPr>
        <p:spPr>
          <a:xfrm>
            <a:off x="14133411" y="5756693"/>
            <a:ext cx="1198245"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9F9F9F"/>
                </a:solidFill>
                <a:latin typeface="Trebuchet MS"/>
                <a:cs typeface="Trebuchet MS"/>
              </a:rPr>
              <a:t>DR</a:t>
            </a:r>
            <a:r>
              <a:rPr sz="3000" dirty="0">
                <a:solidFill>
                  <a:srgbClr val="9F9F9F"/>
                </a:solidFill>
                <a:latin typeface="Trebuchet MS"/>
                <a:cs typeface="Trebuchet MS"/>
              </a:rPr>
              <a:t>I</a:t>
            </a:r>
            <a:r>
              <a:rPr sz="3000" spc="-5" dirty="0">
                <a:solidFill>
                  <a:srgbClr val="9F9F9F"/>
                </a:solidFill>
                <a:latin typeface="Trebuchet MS"/>
                <a:cs typeface="Trebuchet MS"/>
              </a:rPr>
              <a:t>VE</a:t>
            </a:r>
            <a:r>
              <a:rPr sz="3000" dirty="0">
                <a:solidFill>
                  <a:srgbClr val="9F9F9F"/>
                </a:solidFill>
                <a:latin typeface="Trebuchet MS"/>
                <a:cs typeface="Trebuchet MS"/>
              </a:rPr>
              <a:t>S</a:t>
            </a:r>
            <a:endParaRPr sz="3000">
              <a:latin typeface="Trebuchet MS"/>
              <a:cs typeface="Trebuchet MS"/>
            </a:endParaRPr>
          </a:p>
        </p:txBody>
      </p:sp>
      <p:sp>
        <p:nvSpPr>
          <p:cNvPr id="38" name="object 38"/>
          <p:cNvSpPr/>
          <p:nvPr/>
        </p:nvSpPr>
        <p:spPr>
          <a:xfrm>
            <a:off x="3167113" y="2146134"/>
            <a:ext cx="2746844" cy="2746844"/>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3192513" y="2158834"/>
            <a:ext cx="2696210" cy="2696210"/>
          </a:xfrm>
          <a:custGeom>
            <a:avLst/>
            <a:gdLst/>
            <a:ahLst/>
            <a:cxnLst/>
            <a:rect l="l" t="t" r="r" b="b"/>
            <a:pathLst>
              <a:path w="2696210" h="2696210">
                <a:moveTo>
                  <a:pt x="1348024" y="0"/>
                </a:moveTo>
                <a:lnTo>
                  <a:pt x="1303031" y="746"/>
                </a:lnTo>
                <a:lnTo>
                  <a:pt x="1258080" y="2985"/>
                </a:lnTo>
                <a:lnTo>
                  <a:pt x="1213209" y="6717"/>
                </a:lnTo>
                <a:lnTo>
                  <a:pt x="1168459" y="11941"/>
                </a:lnTo>
                <a:lnTo>
                  <a:pt x="1123870" y="18659"/>
                </a:lnTo>
                <a:lnTo>
                  <a:pt x="1079483" y="26869"/>
                </a:lnTo>
                <a:lnTo>
                  <a:pt x="1035338" y="36572"/>
                </a:lnTo>
                <a:lnTo>
                  <a:pt x="991475" y="47767"/>
                </a:lnTo>
                <a:lnTo>
                  <a:pt x="947935" y="60456"/>
                </a:lnTo>
                <a:lnTo>
                  <a:pt x="904757" y="74637"/>
                </a:lnTo>
                <a:lnTo>
                  <a:pt x="861983" y="90310"/>
                </a:lnTo>
                <a:lnTo>
                  <a:pt x="819653" y="107477"/>
                </a:lnTo>
                <a:lnTo>
                  <a:pt x="777807" y="126136"/>
                </a:lnTo>
                <a:lnTo>
                  <a:pt x="736484" y="146288"/>
                </a:lnTo>
                <a:lnTo>
                  <a:pt x="695727" y="167933"/>
                </a:lnTo>
                <a:lnTo>
                  <a:pt x="655574" y="191070"/>
                </a:lnTo>
                <a:lnTo>
                  <a:pt x="616067" y="215701"/>
                </a:lnTo>
                <a:lnTo>
                  <a:pt x="577245" y="241824"/>
                </a:lnTo>
                <a:lnTo>
                  <a:pt x="539149" y="269439"/>
                </a:lnTo>
                <a:lnTo>
                  <a:pt x="501819" y="298548"/>
                </a:lnTo>
                <a:lnTo>
                  <a:pt x="465296" y="329149"/>
                </a:lnTo>
                <a:lnTo>
                  <a:pt x="429619" y="361243"/>
                </a:lnTo>
                <a:lnTo>
                  <a:pt x="394830" y="394830"/>
                </a:lnTo>
                <a:lnTo>
                  <a:pt x="361243" y="429620"/>
                </a:lnTo>
                <a:lnTo>
                  <a:pt x="329149" y="465297"/>
                </a:lnTo>
                <a:lnTo>
                  <a:pt x="298548" y="501821"/>
                </a:lnTo>
                <a:lnTo>
                  <a:pt x="269439" y="539151"/>
                </a:lnTo>
                <a:lnTo>
                  <a:pt x="241824" y="577248"/>
                </a:lnTo>
                <a:lnTo>
                  <a:pt x="215701" y="616070"/>
                </a:lnTo>
                <a:lnTo>
                  <a:pt x="191070" y="655578"/>
                </a:lnTo>
                <a:lnTo>
                  <a:pt x="167933" y="695731"/>
                </a:lnTo>
                <a:lnTo>
                  <a:pt x="146288" y="736489"/>
                </a:lnTo>
                <a:lnTo>
                  <a:pt x="126136" y="777812"/>
                </a:lnTo>
                <a:lnTo>
                  <a:pt x="107477" y="819658"/>
                </a:lnTo>
                <a:lnTo>
                  <a:pt x="90310" y="861989"/>
                </a:lnTo>
                <a:lnTo>
                  <a:pt x="74637" y="904763"/>
                </a:lnTo>
                <a:lnTo>
                  <a:pt x="60456" y="947940"/>
                </a:lnTo>
                <a:lnTo>
                  <a:pt x="47767" y="991481"/>
                </a:lnTo>
                <a:lnTo>
                  <a:pt x="36572" y="1035343"/>
                </a:lnTo>
                <a:lnTo>
                  <a:pt x="26869" y="1079488"/>
                </a:lnTo>
                <a:lnTo>
                  <a:pt x="18659" y="1123875"/>
                </a:lnTo>
                <a:lnTo>
                  <a:pt x="11941" y="1168464"/>
                </a:lnTo>
                <a:lnTo>
                  <a:pt x="6717" y="1213214"/>
                </a:lnTo>
                <a:lnTo>
                  <a:pt x="2985" y="1258085"/>
                </a:lnTo>
                <a:lnTo>
                  <a:pt x="746" y="1303036"/>
                </a:lnTo>
                <a:lnTo>
                  <a:pt x="0" y="1348028"/>
                </a:lnTo>
                <a:lnTo>
                  <a:pt x="746" y="1393020"/>
                </a:lnTo>
                <a:lnTo>
                  <a:pt x="2985" y="1437972"/>
                </a:lnTo>
                <a:lnTo>
                  <a:pt x="6717" y="1482843"/>
                </a:lnTo>
                <a:lnTo>
                  <a:pt x="11941" y="1527593"/>
                </a:lnTo>
                <a:lnTo>
                  <a:pt x="18659" y="1572181"/>
                </a:lnTo>
                <a:lnTo>
                  <a:pt x="26869" y="1616568"/>
                </a:lnTo>
                <a:lnTo>
                  <a:pt x="36572" y="1660713"/>
                </a:lnTo>
                <a:lnTo>
                  <a:pt x="47767" y="1704576"/>
                </a:lnTo>
                <a:lnTo>
                  <a:pt x="60456" y="1748116"/>
                </a:lnTo>
                <a:lnTo>
                  <a:pt x="74637" y="1791294"/>
                </a:lnTo>
                <a:lnTo>
                  <a:pt x="90310" y="1834068"/>
                </a:lnTo>
                <a:lnTo>
                  <a:pt x="107477" y="1876398"/>
                </a:lnTo>
                <a:lnTo>
                  <a:pt x="126136" y="1918245"/>
                </a:lnTo>
                <a:lnTo>
                  <a:pt x="146288" y="1959567"/>
                </a:lnTo>
                <a:lnTo>
                  <a:pt x="167933" y="2000325"/>
                </a:lnTo>
                <a:lnTo>
                  <a:pt x="191070" y="2040478"/>
                </a:lnTo>
                <a:lnTo>
                  <a:pt x="215701" y="2079986"/>
                </a:lnTo>
                <a:lnTo>
                  <a:pt x="241824" y="2118809"/>
                </a:lnTo>
                <a:lnTo>
                  <a:pt x="269439" y="2156905"/>
                </a:lnTo>
                <a:lnTo>
                  <a:pt x="298548" y="2194236"/>
                </a:lnTo>
                <a:lnTo>
                  <a:pt x="329149" y="2230760"/>
                </a:lnTo>
                <a:lnTo>
                  <a:pt x="361243" y="2266437"/>
                </a:lnTo>
                <a:lnTo>
                  <a:pt x="394830" y="2301227"/>
                </a:lnTo>
                <a:lnTo>
                  <a:pt x="429619" y="2334813"/>
                </a:lnTo>
                <a:lnTo>
                  <a:pt x="465296" y="2366906"/>
                </a:lnTo>
                <a:lnTo>
                  <a:pt x="501819" y="2397506"/>
                </a:lnTo>
                <a:lnTo>
                  <a:pt x="539149" y="2426614"/>
                </a:lnTo>
                <a:lnTo>
                  <a:pt x="577245" y="2454229"/>
                </a:lnTo>
                <a:lnTo>
                  <a:pt x="616067" y="2480352"/>
                </a:lnTo>
                <a:lnTo>
                  <a:pt x="655574" y="2504981"/>
                </a:lnTo>
                <a:lnTo>
                  <a:pt x="695727" y="2528118"/>
                </a:lnTo>
                <a:lnTo>
                  <a:pt x="736484" y="2549762"/>
                </a:lnTo>
                <a:lnTo>
                  <a:pt x="777807" y="2569914"/>
                </a:lnTo>
                <a:lnTo>
                  <a:pt x="819653" y="2588573"/>
                </a:lnTo>
                <a:lnTo>
                  <a:pt x="861983" y="2605739"/>
                </a:lnTo>
                <a:lnTo>
                  <a:pt x="904757" y="2621412"/>
                </a:lnTo>
                <a:lnTo>
                  <a:pt x="947935" y="2635593"/>
                </a:lnTo>
                <a:lnTo>
                  <a:pt x="991475" y="2648281"/>
                </a:lnTo>
                <a:lnTo>
                  <a:pt x="1035338" y="2659476"/>
                </a:lnTo>
                <a:lnTo>
                  <a:pt x="1079483" y="2669179"/>
                </a:lnTo>
                <a:lnTo>
                  <a:pt x="1123870" y="2677389"/>
                </a:lnTo>
                <a:lnTo>
                  <a:pt x="1168459" y="2684106"/>
                </a:lnTo>
                <a:lnTo>
                  <a:pt x="1213209" y="2689330"/>
                </a:lnTo>
                <a:lnTo>
                  <a:pt x="1258080" y="2693062"/>
                </a:lnTo>
                <a:lnTo>
                  <a:pt x="1303031" y="2695301"/>
                </a:lnTo>
                <a:lnTo>
                  <a:pt x="1348024" y="2696048"/>
                </a:lnTo>
                <a:lnTo>
                  <a:pt x="1393016" y="2695301"/>
                </a:lnTo>
                <a:lnTo>
                  <a:pt x="1437967" y="2693062"/>
                </a:lnTo>
                <a:lnTo>
                  <a:pt x="1482839" y="2689330"/>
                </a:lnTo>
                <a:lnTo>
                  <a:pt x="1527589" y="2684106"/>
                </a:lnTo>
                <a:lnTo>
                  <a:pt x="1572178" y="2677389"/>
                </a:lnTo>
                <a:lnTo>
                  <a:pt x="1616565" y="2669179"/>
                </a:lnTo>
                <a:lnTo>
                  <a:pt x="1660710" y="2659476"/>
                </a:lnTo>
                <a:lnTo>
                  <a:pt x="1704573" y="2648281"/>
                </a:lnTo>
                <a:lnTo>
                  <a:pt x="1748114" y="2635593"/>
                </a:lnTo>
                <a:lnTo>
                  <a:pt x="1791291" y="2621412"/>
                </a:lnTo>
                <a:lnTo>
                  <a:pt x="1834066" y="2605739"/>
                </a:lnTo>
                <a:lnTo>
                  <a:pt x="1876397" y="2588573"/>
                </a:lnTo>
                <a:lnTo>
                  <a:pt x="1918243" y="2569914"/>
                </a:lnTo>
                <a:lnTo>
                  <a:pt x="1959566" y="2549762"/>
                </a:lnTo>
                <a:lnTo>
                  <a:pt x="2000324" y="2528118"/>
                </a:lnTo>
                <a:lnTo>
                  <a:pt x="2040478" y="2504981"/>
                </a:lnTo>
                <a:lnTo>
                  <a:pt x="2079986" y="2480352"/>
                </a:lnTo>
                <a:lnTo>
                  <a:pt x="2118808" y="2454229"/>
                </a:lnTo>
                <a:lnTo>
                  <a:pt x="2156905" y="2426614"/>
                </a:lnTo>
                <a:lnTo>
                  <a:pt x="2194235" y="2397506"/>
                </a:lnTo>
                <a:lnTo>
                  <a:pt x="2230759" y="2366906"/>
                </a:lnTo>
                <a:lnTo>
                  <a:pt x="2266437" y="2334813"/>
                </a:lnTo>
                <a:lnTo>
                  <a:pt x="2301227" y="2301227"/>
                </a:lnTo>
                <a:lnTo>
                  <a:pt x="2334813" y="2266437"/>
                </a:lnTo>
                <a:lnTo>
                  <a:pt x="2366906" y="2230760"/>
                </a:lnTo>
                <a:lnTo>
                  <a:pt x="2397506" y="2194236"/>
                </a:lnTo>
                <a:lnTo>
                  <a:pt x="2426614" y="2156905"/>
                </a:lnTo>
                <a:lnTo>
                  <a:pt x="2454229" y="2118809"/>
                </a:lnTo>
                <a:lnTo>
                  <a:pt x="2480352" y="2079986"/>
                </a:lnTo>
                <a:lnTo>
                  <a:pt x="2504981" y="2040478"/>
                </a:lnTo>
                <a:lnTo>
                  <a:pt x="2528118" y="2000325"/>
                </a:lnTo>
                <a:lnTo>
                  <a:pt x="2549762" y="1959567"/>
                </a:lnTo>
                <a:lnTo>
                  <a:pt x="2569914" y="1918245"/>
                </a:lnTo>
                <a:lnTo>
                  <a:pt x="2588573" y="1876398"/>
                </a:lnTo>
                <a:lnTo>
                  <a:pt x="2605739" y="1834068"/>
                </a:lnTo>
                <a:lnTo>
                  <a:pt x="2621412" y="1791294"/>
                </a:lnTo>
                <a:lnTo>
                  <a:pt x="2635593" y="1748116"/>
                </a:lnTo>
                <a:lnTo>
                  <a:pt x="2648281" y="1704576"/>
                </a:lnTo>
                <a:lnTo>
                  <a:pt x="2659476" y="1660713"/>
                </a:lnTo>
                <a:lnTo>
                  <a:pt x="2669179" y="1616568"/>
                </a:lnTo>
                <a:lnTo>
                  <a:pt x="2677389" y="1572181"/>
                </a:lnTo>
                <a:lnTo>
                  <a:pt x="2684106" y="1527593"/>
                </a:lnTo>
                <a:lnTo>
                  <a:pt x="2689330" y="1482843"/>
                </a:lnTo>
                <a:lnTo>
                  <a:pt x="2693062" y="1437972"/>
                </a:lnTo>
                <a:lnTo>
                  <a:pt x="2695301" y="1393020"/>
                </a:lnTo>
                <a:lnTo>
                  <a:pt x="2696048" y="1348028"/>
                </a:lnTo>
                <a:lnTo>
                  <a:pt x="2695301" y="1303036"/>
                </a:lnTo>
                <a:lnTo>
                  <a:pt x="2693062" y="1258085"/>
                </a:lnTo>
                <a:lnTo>
                  <a:pt x="2689330" y="1213214"/>
                </a:lnTo>
                <a:lnTo>
                  <a:pt x="2684106" y="1168464"/>
                </a:lnTo>
                <a:lnTo>
                  <a:pt x="2677389" y="1123875"/>
                </a:lnTo>
                <a:lnTo>
                  <a:pt x="2669179" y="1079488"/>
                </a:lnTo>
                <a:lnTo>
                  <a:pt x="2659476" y="1035343"/>
                </a:lnTo>
                <a:lnTo>
                  <a:pt x="2648281" y="991481"/>
                </a:lnTo>
                <a:lnTo>
                  <a:pt x="2635593" y="947940"/>
                </a:lnTo>
                <a:lnTo>
                  <a:pt x="2621412" y="904763"/>
                </a:lnTo>
                <a:lnTo>
                  <a:pt x="2605739" y="861989"/>
                </a:lnTo>
                <a:lnTo>
                  <a:pt x="2588573" y="819658"/>
                </a:lnTo>
                <a:lnTo>
                  <a:pt x="2569914" y="777812"/>
                </a:lnTo>
                <a:lnTo>
                  <a:pt x="2549762" y="736489"/>
                </a:lnTo>
                <a:lnTo>
                  <a:pt x="2528118" y="695731"/>
                </a:lnTo>
                <a:lnTo>
                  <a:pt x="2504981" y="655578"/>
                </a:lnTo>
                <a:lnTo>
                  <a:pt x="2480352" y="616070"/>
                </a:lnTo>
                <a:lnTo>
                  <a:pt x="2454229" y="577248"/>
                </a:lnTo>
                <a:lnTo>
                  <a:pt x="2426614" y="539151"/>
                </a:lnTo>
                <a:lnTo>
                  <a:pt x="2397506" y="501821"/>
                </a:lnTo>
                <a:lnTo>
                  <a:pt x="2366906" y="465297"/>
                </a:lnTo>
                <a:lnTo>
                  <a:pt x="2334813" y="429620"/>
                </a:lnTo>
                <a:lnTo>
                  <a:pt x="2301227" y="394830"/>
                </a:lnTo>
                <a:lnTo>
                  <a:pt x="2266437" y="361243"/>
                </a:lnTo>
                <a:lnTo>
                  <a:pt x="2230759" y="329149"/>
                </a:lnTo>
                <a:lnTo>
                  <a:pt x="2194235" y="298548"/>
                </a:lnTo>
                <a:lnTo>
                  <a:pt x="2156905" y="269439"/>
                </a:lnTo>
                <a:lnTo>
                  <a:pt x="2118808" y="241824"/>
                </a:lnTo>
                <a:lnTo>
                  <a:pt x="2079986" y="215701"/>
                </a:lnTo>
                <a:lnTo>
                  <a:pt x="2040478" y="191070"/>
                </a:lnTo>
                <a:lnTo>
                  <a:pt x="2000324" y="167933"/>
                </a:lnTo>
                <a:lnTo>
                  <a:pt x="1959566" y="146288"/>
                </a:lnTo>
                <a:lnTo>
                  <a:pt x="1918243" y="126136"/>
                </a:lnTo>
                <a:lnTo>
                  <a:pt x="1876397" y="107477"/>
                </a:lnTo>
                <a:lnTo>
                  <a:pt x="1834066" y="90310"/>
                </a:lnTo>
                <a:lnTo>
                  <a:pt x="1791291" y="74637"/>
                </a:lnTo>
                <a:lnTo>
                  <a:pt x="1748114" y="60456"/>
                </a:lnTo>
                <a:lnTo>
                  <a:pt x="1704573" y="47767"/>
                </a:lnTo>
                <a:lnTo>
                  <a:pt x="1660710" y="36572"/>
                </a:lnTo>
                <a:lnTo>
                  <a:pt x="1616565" y="26869"/>
                </a:lnTo>
                <a:lnTo>
                  <a:pt x="1572178" y="18659"/>
                </a:lnTo>
                <a:lnTo>
                  <a:pt x="1527589" y="11941"/>
                </a:lnTo>
                <a:lnTo>
                  <a:pt x="1482839" y="6717"/>
                </a:lnTo>
                <a:lnTo>
                  <a:pt x="1437967" y="2985"/>
                </a:lnTo>
                <a:lnTo>
                  <a:pt x="1393016" y="746"/>
                </a:lnTo>
                <a:lnTo>
                  <a:pt x="1348024" y="0"/>
                </a:lnTo>
                <a:close/>
              </a:path>
            </a:pathLst>
          </a:custGeom>
          <a:solidFill>
            <a:srgbClr val="008DC1"/>
          </a:solidFill>
        </p:spPr>
        <p:txBody>
          <a:bodyPr wrap="square" lIns="0" tIns="0" rIns="0" bIns="0" rtlCol="0"/>
          <a:lstStyle/>
          <a:p>
            <a:endParaRPr/>
          </a:p>
        </p:txBody>
      </p:sp>
      <p:sp>
        <p:nvSpPr>
          <p:cNvPr id="40" name="object 40"/>
          <p:cNvSpPr/>
          <p:nvPr/>
        </p:nvSpPr>
        <p:spPr>
          <a:xfrm>
            <a:off x="10451058" y="2123401"/>
            <a:ext cx="2746844" cy="2746844"/>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10476458" y="2136101"/>
            <a:ext cx="2696210" cy="2696210"/>
          </a:xfrm>
          <a:custGeom>
            <a:avLst/>
            <a:gdLst/>
            <a:ahLst/>
            <a:cxnLst/>
            <a:rect l="l" t="t" r="r" b="b"/>
            <a:pathLst>
              <a:path w="2696209" h="2696210">
                <a:moveTo>
                  <a:pt x="1348028" y="0"/>
                </a:moveTo>
                <a:lnTo>
                  <a:pt x="1303036" y="746"/>
                </a:lnTo>
                <a:lnTo>
                  <a:pt x="1258083" y="2985"/>
                </a:lnTo>
                <a:lnTo>
                  <a:pt x="1213212" y="6717"/>
                </a:lnTo>
                <a:lnTo>
                  <a:pt x="1168461" y="11941"/>
                </a:lnTo>
                <a:lnTo>
                  <a:pt x="1123872" y="18659"/>
                </a:lnTo>
                <a:lnTo>
                  <a:pt x="1079485" y="26869"/>
                </a:lnTo>
                <a:lnTo>
                  <a:pt x="1035339" y="36572"/>
                </a:lnTo>
                <a:lnTo>
                  <a:pt x="991476" y="47767"/>
                </a:lnTo>
                <a:lnTo>
                  <a:pt x="947936" y="60456"/>
                </a:lnTo>
                <a:lnTo>
                  <a:pt x="904758" y="74637"/>
                </a:lnTo>
                <a:lnTo>
                  <a:pt x="861984" y="90310"/>
                </a:lnTo>
                <a:lnTo>
                  <a:pt x="819654" y="107477"/>
                </a:lnTo>
                <a:lnTo>
                  <a:pt x="777807" y="126136"/>
                </a:lnTo>
                <a:lnTo>
                  <a:pt x="736485" y="146288"/>
                </a:lnTo>
                <a:lnTo>
                  <a:pt x="695727" y="167933"/>
                </a:lnTo>
                <a:lnTo>
                  <a:pt x="655574" y="191070"/>
                </a:lnTo>
                <a:lnTo>
                  <a:pt x="616067" y="215701"/>
                </a:lnTo>
                <a:lnTo>
                  <a:pt x="577245" y="241824"/>
                </a:lnTo>
                <a:lnTo>
                  <a:pt x="539149" y="269439"/>
                </a:lnTo>
                <a:lnTo>
                  <a:pt x="501819" y="298548"/>
                </a:lnTo>
                <a:lnTo>
                  <a:pt x="465296" y="329149"/>
                </a:lnTo>
                <a:lnTo>
                  <a:pt x="429619" y="361243"/>
                </a:lnTo>
                <a:lnTo>
                  <a:pt x="394830" y="394830"/>
                </a:lnTo>
                <a:lnTo>
                  <a:pt x="361243" y="429619"/>
                </a:lnTo>
                <a:lnTo>
                  <a:pt x="329149" y="465296"/>
                </a:lnTo>
                <a:lnTo>
                  <a:pt x="298548" y="501819"/>
                </a:lnTo>
                <a:lnTo>
                  <a:pt x="269439" y="539149"/>
                </a:lnTo>
                <a:lnTo>
                  <a:pt x="241824" y="577245"/>
                </a:lnTo>
                <a:lnTo>
                  <a:pt x="215701" y="616067"/>
                </a:lnTo>
                <a:lnTo>
                  <a:pt x="191070" y="655574"/>
                </a:lnTo>
                <a:lnTo>
                  <a:pt x="167933" y="695727"/>
                </a:lnTo>
                <a:lnTo>
                  <a:pt x="146288" y="736484"/>
                </a:lnTo>
                <a:lnTo>
                  <a:pt x="126136" y="777807"/>
                </a:lnTo>
                <a:lnTo>
                  <a:pt x="107477" y="819653"/>
                </a:lnTo>
                <a:lnTo>
                  <a:pt x="90310" y="861983"/>
                </a:lnTo>
                <a:lnTo>
                  <a:pt x="74637" y="904757"/>
                </a:lnTo>
                <a:lnTo>
                  <a:pt x="60456" y="947935"/>
                </a:lnTo>
                <a:lnTo>
                  <a:pt x="47767" y="991475"/>
                </a:lnTo>
                <a:lnTo>
                  <a:pt x="36572" y="1035338"/>
                </a:lnTo>
                <a:lnTo>
                  <a:pt x="26869" y="1079483"/>
                </a:lnTo>
                <a:lnTo>
                  <a:pt x="18659" y="1123870"/>
                </a:lnTo>
                <a:lnTo>
                  <a:pt x="11941" y="1168459"/>
                </a:lnTo>
                <a:lnTo>
                  <a:pt x="6717" y="1213209"/>
                </a:lnTo>
                <a:lnTo>
                  <a:pt x="2985" y="1258080"/>
                </a:lnTo>
                <a:lnTo>
                  <a:pt x="746" y="1303031"/>
                </a:lnTo>
                <a:lnTo>
                  <a:pt x="0" y="1348024"/>
                </a:lnTo>
                <a:lnTo>
                  <a:pt x="746" y="1393016"/>
                </a:lnTo>
                <a:lnTo>
                  <a:pt x="2985" y="1437967"/>
                </a:lnTo>
                <a:lnTo>
                  <a:pt x="6717" y="1482839"/>
                </a:lnTo>
                <a:lnTo>
                  <a:pt x="11941" y="1527589"/>
                </a:lnTo>
                <a:lnTo>
                  <a:pt x="18659" y="1572178"/>
                </a:lnTo>
                <a:lnTo>
                  <a:pt x="26869" y="1616565"/>
                </a:lnTo>
                <a:lnTo>
                  <a:pt x="36572" y="1660710"/>
                </a:lnTo>
                <a:lnTo>
                  <a:pt x="47767" y="1704573"/>
                </a:lnTo>
                <a:lnTo>
                  <a:pt x="60456" y="1748114"/>
                </a:lnTo>
                <a:lnTo>
                  <a:pt x="74637" y="1791291"/>
                </a:lnTo>
                <a:lnTo>
                  <a:pt x="90310" y="1834066"/>
                </a:lnTo>
                <a:lnTo>
                  <a:pt x="107477" y="1876397"/>
                </a:lnTo>
                <a:lnTo>
                  <a:pt x="126136" y="1918243"/>
                </a:lnTo>
                <a:lnTo>
                  <a:pt x="146288" y="1959566"/>
                </a:lnTo>
                <a:lnTo>
                  <a:pt x="167933" y="2000324"/>
                </a:lnTo>
                <a:lnTo>
                  <a:pt x="191070" y="2040478"/>
                </a:lnTo>
                <a:lnTo>
                  <a:pt x="215701" y="2079986"/>
                </a:lnTo>
                <a:lnTo>
                  <a:pt x="241824" y="2118808"/>
                </a:lnTo>
                <a:lnTo>
                  <a:pt x="269439" y="2156905"/>
                </a:lnTo>
                <a:lnTo>
                  <a:pt x="298548" y="2194235"/>
                </a:lnTo>
                <a:lnTo>
                  <a:pt x="329149" y="2230759"/>
                </a:lnTo>
                <a:lnTo>
                  <a:pt x="361243" y="2266437"/>
                </a:lnTo>
                <a:lnTo>
                  <a:pt x="394830" y="2301227"/>
                </a:lnTo>
                <a:lnTo>
                  <a:pt x="429619" y="2334813"/>
                </a:lnTo>
                <a:lnTo>
                  <a:pt x="465296" y="2366906"/>
                </a:lnTo>
                <a:lnTo>
                  <a:pt x="501819" y="2397506"/>
                </a:lnTo>
                <a:lnTo>
                  <a:pt x="539149" y="2426614"/>
                </a:lnTo>
                <a:lnTo>
                  <a:pt x="577245" y="2454229"/>
                </a:lnTo>
                <a:lnTo>
                  <a:pt x="616067" y="2480352"/>
                </a:lnTo>
                <a:lnTo>
                  <a:pt x="655574" y="2504981"/>
                </a:lnTo>
                <a:lnTo>
                  <a:pt x="695727" y="2528118"/>
                </a:lnTo>
                <a:lnTo>
                  <a:pt x="736485" y="2549762"/>
                </a:lnTo>
                <a:lnTo>
                  <a:pt x="777807" y="2569914"/>
                </a:lnTo>
                <a:lnTo>
                  <a:pt x="819654" y="2588573"/>
                </a:lnTo>
                <a:lnTo>
                  <a:pt x="861984" y="2605739"/>
                </a:lnTo>
                <a:lnTo>
                  <a:pt x="904758" y="2621412"/>
                </a:lnTo>
                <a:lnTo>
                  <a:pt x="947936" y="2635593"/>
                </a:lnTo>
                <a:lnTo>
                  <a:pt x="991476" y="2648281"/>
                </a:lnTo>
                <a:lnTo>
                  <a:pt x="1035339" y="2659476"/>
                </a:lnTo>
                <a:lnTo>
                  <a:pt x="1079485" y="2669179"/>
                </a:lnTo>
                <a:lnTo>
                  <a:pt x="1123872" y="2677389"/>
                </a:lnTo>
                <a:lnTo>
                  <a:pt x="1168461" y="2684106"/>
                </a:lnTo>
                <a:lnTo>
                  <a:pt x="1213212" y="2689330"/>
                </a:lnTo>
                <a:lnTo>
                  <a:pt x="1258083" y="2693062"/>
                </a:lnTo>
                <a:lnTo>
                  <a:pt x="1303036" y="2695301"/>
                </a:lnTo>
                <a:lnTo>
                  <a:pt x="1348028" y="2696048"/>
                </a:lnTo>
                <a:lnTo>
                  <a:pt x="1393021" y="2695301"/>
                </a:lnTo>
                <a:lnTo>
                  <a:pt x="1437974" y="2693062"/>
                </a:lnTo>
                <a:lnTo>
                  <a:pt x="1482845" y="2689330"/>
                </a:lnTo>
                <a:lnTo>
                  <a:pt x="1527596" y="2684106"/>
                </a:lnTo>
                <a:lnTo>
                  <a:pt x="1572186" y="2677389"/>
                </a:lnTo>
                <a:lnTo>
                  <a:pt x="1616574" y="2669179"/>
                </a:lnTo>
                <a:lnTo>
                  <a:pt x="1660721" y="2659476"/>
                </a:lnTo>
                <a:lnTo>
                  <a:pt x="1704585" y="2648281"/>
                </a:lnTo>
                <a:lnTo>
                  <a:pt x="1748127" y="2635593"/>
                </a:lnTo>
                <a:lnTo>
                  <a:pt x="1791305" y="2621412"/>
                </a:lnTo>
                <a:lnTo>
                  <a:pt x="1834081" y="2605739"/>
                </a:lnTo>
                <a:lnTo>
                  <a:pt x="1876413" y="2588573"/>
                </a:lnTo>
                <a:lnTo>
                  <a:pt x="1918262" y="2569914"/>
                </a:lnTo>
                <a:lnTo>
                  <a:pt x="1959586" y="2549762"/>
                </a:lnTo>
                <a:lnTo>
                  <a:pt x="2000346" y="2528118"/>
                </a:lnTo>
                <a:lnTo>
                  <a:pt x="2040501" y="2504981"/>
                </a:lnTo>
                <a:lnTo>
                  <a:pt x="2080011" y="2480352"/>
                </a:lnTo>
                <a:lnTo>
                  <a:pt x="2118835" y="2454229"/>
                </a:lnTo>
                <a:lnTo>
                  <a:pt x="2156934" y="2426614"/>
                </a:lnTo>
                <a:lnTo>
                  <a:pt x="2194267" y="2397506"/>
                </a:lnTo>
                <a:lnTo>
                  <a:pt x="2230793" y="2366906"/>
                </a:lnTo>
                <a:lnTo>
                  <a:pt x="2266472" y="2334813"/>
                </a:lnTo>
                <a:lnTo>
                  <a:pt x="2301265" y="2301227"/>
                </a:lnTo>
                <a:lnTo>
                  <a:pt x="2334850" y="2266437"/>
                </a:lnTo>
                <a:lnTo>
                  <a:pt x="2366942" y="2230759"/>
                </a:lnTo>
                <a:lnTo>
                  <a:pt x="2397542" y="2194235"/>
                </a:lnTo>
                <a:lnTo>
                  <a:pt x="2426649" y="2156905"/>
                </a:lnTo>
                <a:lnTo>
                  <a:pt x="2454264" y="2118808"/>
                </a:lnTo>
                <a:lnTo>
                  <a:pt x="2480385" y="2079986"/>
                </a:lnTo>
                <a:lnTo>
                  <a:pt x="2505014" y="2040478"/>
                </a:lnTo>
                <a:lnTo>
                  <a:pt x="2528151" y="2000324"/>
                </a:lnTo>
                <a:lnTo>
                  <a:pt x="2549794" y="1959566"/>
                </a:lnTo>
                <a:lnTo>
                  <a:pt x="2569946" y="1918243"/>
                </a:lnTo>
                <a:lnTo>
                  <a:pt x="2588604" y="1876397"/>
                </a:lnTo>
                <a:lnTo>
                  <a:pt x="2605770" y="1834066"/>
                </a:lnTo>
                <a:lnTo>
                  <a:pt x="2621443" y="1791291"/>
                </a:lnTo>
                <a:lnTo>
                  <a:pt x="2635623" y="1748114"/>
                </a:lnTo>
                <a:lnTo>
                  <a:pt x="2648311" y="1704573"/>
                </a:lnTo>
                <a:lnTo>
                  <a:pt x="2659506" y="1660710"/>
                </a:lnTo>
                <a:lnTo>
                  <a:pt x="2669208" y="1616565"/>
                </a:lnTo>
                <a:lnTo>
                  <a:pt x="2677418" y="1572178"/>
                </a:lnTo>
                <a:lnTo>
                  <a:pt x="2684135" y="1527589"/>
                </a:lnTo>
                <a:lnTo>
                  <a:pt x="2689359" y="1482839"/>
                </a:lnTo>
                <a:lnTo>
                  <a:pt x="2693091" y="1437967"/>
                </a:lnTo>
                <a:lnTo>
                  <a:pt x="2695330" y="1393016"/>
                </a:lnTo>
                <a:lnTo>
                  <a:pt x="2696076" y="1348024"/>
                </a:lnTo>
                <a:lnTo>
                  <a:pt x="2695330" y="1303031"/>
                </a:lnTo>
                <a:lnTo>
                  <a:pt x="2693091" y="1258080"/>
                </a:lnTo>
                <a:lnTo>
                  <a:pt x="2689359" y="1213209"/>
                </a:lnTo>
                <a:lnTo>
                  <a:pt x="2684135" y="1168459"/>
                </a:lnTo>
                <a:lnTo>
                  <a:pt x="2677418" y="1123870"/>
                </a:lnTo>
                <a:lnTo>
                  <a:pt x="2669208" y="1079483"/>
                </a:lnTo>
                <a:lnTo>
                  <a:pt x="2659506" y="1035338"/>
                </a:lnTo>
                <a:lnTo>
                  <a:pt x="2648311" y="991475"/>
                </a:lnTo>
                <a:lnTo>
                  <a:pt x="2635623" y="947935"/>
                </a:lnTo>
                <a:lnTo>
                  <a:pt x="2621443" y="904757"/>
                </a:lnTo>
                <a:lnTo>
                  <a:pt x="2605770" y="861983"/>
                </a:lnTo>
                <a:lnTo>
                  <a:pt x="2588604" y="819653"/>
                </a:lnTo>
                <a:lnTo>
                  <a:pt x="2569946" y="777807"/>
                </a:lnTo>
                <a:lnTo>
                  <a:pt x="2549794" y="736484"/>
                </a:lnTo>
                <a:lnTo>
                  <a:pt x="2528151" y="695727"/>
                </a:lnTo>
                <a:lnTo>
                  <a:pt x="2505014" y="655574"/>
                </a:lnTo>
                <a:lnTo>
                  <a:pt x="2480385" y="616067"/>
                </a:lnTo>
                <a:lnTo>
                  <a:pt x="2454264" y="577245"/>
                </a:lnTo>
                <a:lnTo>
                  <a:pt x="2426649" y="539149"/>
                </a:lnTo>
                <a:lnTo>
                  <a:pt x="2397542" y="501819"/>
                </a:lnTo>
                <a:lnTo>
                  <a:pt x="2366942" y="465296"/>
                </a:lnTo>
                <a:lnTo>
                  <a:pt x="2334850" y="429619"/>
                </a:lnTo>
                <a:lnTo>
                  <a:pt x="2301265" y="394830"/>
                </a:lnTo>
                <a:lnTo>
                  <a:pt x="2266472" y="361243"/>
                </a:lnTo>
                <a:lnTo>
                  <a:pt x="2230793" y="329149"/>
                </a:lnTo>
                <a:lnTo>
                  <a:pt x="2194267" y="298548"/>
                </a:lnTo>
                <a:lnTo>
                  <a:pt x="2156934" y="269439"/>
                </a:lnTo>
                <a:lnTo>
                  <a:pt x="2118835" y="241824"/>
                </a:lnTo>
                <a:lnTo>
                  <a:pt x="2080011" y="215701"/>
                </a:lnTo>
                <a:lnTo>
                  <a:pt x="2040501" y="191070"/>
                </a:lnTo>
                <a:lnTo>
                  <a:pt x="2000346" y="167933"/>
                </a:lnTo>
                <a:lnTo>
                  <a:pt x="1959586" y="146288"/>
                </a:lnTo>
                <a:lnTo>
                  <a:pt x="1918262" y="126136"/>
                </a:lnTo>
                <a:lnTo>
                  <a:pt x="1876413" y="107477"/>
                </a:lnTo>
                <a:lnTo>
                  <a:pt x="1834081" y="90310"/>
                </a:lnTo>
                <a:lnTo>
                  <a:pt x="1791305" y="74637"/>
                </a:lnTo>
                <a:lnTo>
                  <a:pt x="1748127" y="60456"/>
                </a:lnTo>
                <a:lnTo>
                  <a:pt x="1704585" y="47767"/>
                </a:lnTo>
                <a:lnTo>
                  <a:pt x="1660721" y="36572"/>
                </a:lnTo>
                <a:lnTo>
                  <a:pt x="1616574" y="26869"/>
                </a:lnTo>
                <a:lnTo>
                  <a:pt x="1572186" y="18659"/>
                </a:lnTo>
                <a:lnTo>
                  <a:pt x="1527596" y="11941"/>
                </a:lnTo>
                <a:lnTo>
                  <a:pt x="1482845" y="6717"/>
                </a:lnTo>
                <a:lnTo>
                  <a:pt x="1437974" y="2985"/>
                </a:lnTo>
                <a:lnTo>
                  <a:pt x="1393021" y="746"/>
                </a:lnTo>
                <a:lnTo>
                  <a:pt x="1348028" y="0"/>
                </a:lnTo>
                <a:close/>
              </a:path>
            </a:pathLst>
          </a:custGeom>
          <a:solidFill>
            <a:srgbClr val="008DC1"/>
          </a:solidFill>
        </p:spPr>
        <p:txBody>
          <a:bodyPr wrap="square" lIns="0" tIns="0" rIns="0" bIns="0" rtlCol="0"/>
          <a:lstStyle/>
          <a:p>
            <a:endParaRPr/>
          </a:p>
        </p:txBody>
      </p:sp>
      <p:sp>
        <p:nvSpPr>
          <p:cNvPr id="42" name="object 42"/>
          <p:cNvSpPr txBox="1"/>
          <p:nvPr/>
        </p:nvSpPr>
        <p:spPr>
          <a:xfrm>
            <a:off x="2336800" y="5854700"/>
            <a:ext cx="2870835" cy="421640"/>
          </a:xfrm>
          <a:prstGeom prst="rect">
            <a:avLst/>
          </a:prstGeom>
        </p:spPr>
        <p:txBody>
          <a:bodyPr vert="horz" wrap="square" lIns="0" tIns="12700" rIns="0" bIns="0" rtlCol="0">
            <a:spAutoFit/>
          </a:bodyPr>
          <a:lstStyle/>
          <a:p>
            <a:pPr marL="12700">
              <a:lnSpc>
                <a:spcPct val="100000"/>
              </a:lnSpc>
              <a:spcBef>
                <a:spcPts val="100"/>
              </a:spcBef>
            </a:pPr>
            <a:r>
              <a:rPr sz="2600" spc="-5" dirty="0">
                <a:solidFill>
                  <a:srgbClr val="838383"/>
                </a:solidFill>
                <a:latin typeface="Trebuchet MS"/>
                <a:cs typeface="Trebuchet MS"/>
              </a:rPr>
              <a:t>since: </a:t>
            </a:r>
            <a:r>
              <a:rPr sz="2600" dirty="0">
                <a:solidFill>
                  <a:srgbClr val="838383"/>
                </a:solidFill>
                <a:latin typeface="Trebuchet MS"/>
                <a:cs typeface="Trebuchet MS"/>
              </a:rPr>
              <a:t>Jan 10,</a:t>
            </a:r>
            <a:r>
              <a:rPr sz="2600" spc="-80" dirty="0">
                <a:solidFill>
                  <a:srgbClr val="838383"/>
                </a:solidFill>
                <a:latin typeface="Trebuchet MS"/>
                <a:cs typeface="Trebuchet MS"/>
              </a:rPr>
              <a:t> </a:t>
            </a:r>
            <a:r>
              <a:rPr sz="2600" dirty="0">
                <a:solidFill>
                  <a:srgbClr val="838383"/>
                </a:solidFill>
                <a:latin typeface="Trebuchet MS"/>
                <a:cs typeface="Trebuchet MS"/>
              </a:rPr>
              <a:t>2011</a:t>
            </a:r>
            <a:endParaRPr sz="2600">
              <a:latin typeface="Trebuchet MS"/>
              <a:cs typeface="Trebuchet MS"/>
            </a:endParaRPr>
          </a:p>
        </p:txBody>
      </p:sp>
      <p:sp>
        <p:nvSpPr>
          <p:cNvPr id="43" name="object 43"/>
          <p:cNvSpPr txBox="1"/>
          <p:nvPr/>
        </p:nvSpPr>
        <p:spPr>
          <a:xfrm>
            <a:off x="11137900" y="5664200"/>
            <a:ext cx="1897380" cy="802640"/>
          </a:xfrm>
          <a:prstGeom prst="rect">
            <a:avLst/>
          </a:prstGeom>
        </p:spPr>
        <p:txBody>
          <a:bodyPr vert="horz" wrap="square" lIns="0" tIns="12700" rIns="0" bIns="0" rtlCol="0">
            <a:spAutoFit/>
          </a:bodyPr>
          <a:lstStyle/>
          <a:p>
            <a:pPr marL="12700">
              <a:lnSpc>
                <a:spcPts val="3060"/>
              </a:lnSpc>
              <a:spcBef>
                <a:spcPts val="100"/>
              </a:spcBef>
            </a:pPr>
            <a:r>
              <a:rPr sz="2600" spc="-5" dirty="0">
                <a:solidFill>
                  <a:srgbClr val="838383"/>
                </a:solidFill>
                <a:latin typeface="Trebuchet MS"/>
                <a:cs typeface="Trebuchet MS"/>
              </a:rPr>
              <a:t>since:</a:t>
            </a:r>
            <a:endParaRPr sz="2600">
              <a:latin typeface="Trebuchet MS"/>
              <a:cs typeface="Trebuchet MS"/>
            </a:endParaRPr>
          </a:p>
          <a:p>
            <a:pPr marL="12700">
              <a:lnSpc>
                <a:spcPts val="3060"/>
              </a:lnSpc>
            </a:pPr>
            <a:r>
              <a:rPr sz="2600" dirty="0">
                <a:solidFill>
                  <a:srgbClr val="838383"/>
                </a:solidFill>
                <a:latin typeface="Trebuchet MS"/>
                <a:cs typeface="Trebuchet MS"/>
              </a:rPr>
              <a:t>Jan 10,</a:t>
            </a:r>
            <a:r>
              <a:rPr sz="2600" spc="-95" dirty="0">
                <a:solidFill>
                  <a:srgbClr val="838383"/>
                </a:solidFill>
                <a:latin typeface="Trebuchet MS"/>
                <a:cs typeface="Trebuchet MS"/>
              </a:rPr>
              <a:t> </a:t>
            </a:r>
            <a:r>
              <a:rPr sz="2600" dirty="0">
                <a:solidFill>
                  <a:srgbClr val="838383"/>
                </a:solidFill>
                <a:latin typeface="Trebuchet MS"/>
                <a:cs typeface="Trebuchet MS"/>
              </a:rPr>
              <a:t>2011</a:t>
            </a:r>
            <a:endParaRPr sz="2600">
              <a:latin typeface="Trebuchet MS"/>
              <a:cs typeface="Trebuchet MS"/>
            </a:endParaRPr>
          </a:p>
        </p:txBody>
      </p:sp>
      <p:sp>
        <p:nvSpPr>
          <p:cNvPr id="44" name="object 44"/>
          <p:cNvSpPr/>
          <p:nvPr/>
        </p:nvSpPr>
        <p:spPr>
          <a:xfrm>
            <a:off x="3650792" y="2615098"/>
            <a:ext cx="1703070" cy="1047115"/>
          </a:xfrm>
          <a:custGeom>
            <a:avLst/>
            <a:gdLst/>
            <a:ahLst/>
            <a:cxnLst/>
            <a:rect l="l" t="t" r="r" b="b"/>
            <a:pathLst>
              <a:path w="1703070" h="1047114">
                <a:moveTo>
                  <a:pt x="574321" y="0"/>
                </a:moveTo>
                <a:lnTo>
                  <a:pt x="515296" y="7998"/>
                </a:lnTo>
                <a:lnTo>
                  <a:pt x="463907" y="27064"/>
                </a:lnTo>
                <a:lnTo>
                  <a:pt x="419430" y="55989"/>
                </a:lnTo>
                <a:lnTo>
                  <a:pt x="381142" y="93568"/>
                </a:lnTo>
                <a:lnTo>
                  <a:pt x="348323" y="138591"/>
                </a:lnTo>
                <a:lnTo>
                  <a:pt x="320249" y="189852"/>
                </a:lnTo>
                <a:lnTo>
                  <a:pt x="296198" y="246144"/>
                </a:lnTo>
                <a:lnTo>
                  <a:pt x="275448" y="306259"/>
                </a:lnTo>
                <a:lnTo>
                  <a:pt x="257276" y="368990"/>
                </a:lnTo>
                <a:lnTo>
                  <a:pt x="240961" y="433130"/>
                </a:lnTo>
                <a:lnTo>
                  <a:pt x="225779" y="497470"/>
                </a:lnTo>
                <a:lnTo>
                  <a:pt x="218388" y="529339"/>
                </a:lnTo>
                <a:lnTo>
                  <a:pt x="211009" y="560805"/>
                </a:lnTo>
                <a:lnTo>
                  <a:pt x="195928" y="621926"/>
                </a:lnTo>
                <a:lnTo>
                  <a:pt x="179813" y="679627"/>
                </a:lnTo>
                <a:lnTo>
                  <a:pt x="161943" y="732699"/>
                </a:lnTo>
                <a:lnTo>
                  <a:pt x="141596" y="779936"/>
                </a:lnTo>
                <a:lnTo>
                  <a:pt x="118048" y="820130"/>
                </a:lnTo>
                <a:lnTo>
                  <a:pt x="90577" y="852074"/>
                </a:lnTo>
                <a:lnTo>
                  <a:pt x="58462" y="874560"/>
                </a:lnTo>
                <a:lnTo>
                  <a:pt x="20979" y="886382"/>
                </a:lnTo>
                <a:lnTo>
                  <a:pt x="0" y="887917"/>
                </a:lnTo>
                <a:lnTo>
                  <a:pt x="22868" y="931693"/>
                </a:lnTo>
                <a:lnTo>
                  <a:pt x="50005" y="967826"/>
                </a:lnTo>
                <a:lnTo>
                  <a:pt x="80681" y="996693"/>
                </a:lnTo>
                <a:lnTo>
                  <a:pt x="114166" y="1018672"/>
                </a:lnTo>
                <a:lnTo>
                  <a:pt x="149729" y="1034140"/>
                </a:lnTo>
                <a:lnTo>
                  <a:pt x="224174" y="1047053"/>
                </a:lnTo>
                <a:lnTo>
                  <a:pt x="261595" y="1045253"/>
                </a:lnTo>
                <a:lnTo>
                  <a:pt x="333186" y="1027025"/>
                </a:lnTo>
                <a:lnTo>
                  <a:pt x="395577" y="991810"/>
                </a:lnTo>
                <a:lnTo>
                  <a:pt x="442929" y="942628"/>
                </a:lnTo>
                <a:lnTo>
                  <a:pt x="469403" y="882498"/>
                </a:lnTo>
                <a:lnTo>
                  <a:pt x="472986" y="849270"/>
                </a:lnTo>
                <a:lnTo>
                  <a:pt x="1609698" y="849270"/>
                </a:lnTo>
                <a:lnTo>
                  <a:pt x="1584918" y="820130"/>
                </a:lnTo>
                <a:lnTo>
                  <a:pt x="1561368" y="779936"/>
                </a:lnTo>
                <a:lnTo>
                  <a:pt x="1541019" y="732699"/>
                </a:lnTo>
                <a:lnTo>
                  <a:pt x="1523147" y="679627"/>
                </a:lnTo>
                <a:lnTo>
                  <a:pt x="1507030" y="621926"/>
                </a:lnTo>
                <a:lnTo>
                  <a:pt x="1491947" y="560805"/>
                </a:lnTo>
                <a:lnTo>
                  <a:pt x="1477174" y="497470"/>
                </a:lnTo>
                <a:lnTo>
                  <a:pt x="1469679" y="465350"/>
                </a:lnTo>
                <a:lnTo>
                  <a:pt x="1454018" y="400959"/>
                </a:lnTo>
                <a:lnTo>
                  <a:pt x="1436862" y="337373"/>
                </a:lnTo>
                <a:lnTo>
                  <a:pt x="1417488" y="275799"/>
                </a:lnTo>
                <a:lnTo>
                  <a:pt x="1395175" y="217445"/>
                </a:lnTo>
                <a:lnTo>
                  <a:pt x="1369200" y="163517"/>
                </a:lnTo>
                <a:lnTo>
                  <a:pt x="1338841" y="115224"/>
                </a:lnTo>
                <a:lnTo>
                  <a:pt x="1305996" y="76590"/>
                </a:lnTo>
                <a:lnTo>
                  <a:pt x="851458" y="76590"/>
                </a:lnTo>
                <a:lnTo>
                  <a:pt x="804426" y="54480"/>
                </a:lnTo>
                <a:lnTo>
                  <a:pt x="760024" y="36345"/>
                </a:lnTo>
                <a:lnTo>
                  <a:pt x="718163" y="22033"/>
                </a:lnTo>
                <a:lnTo>
                  <a:pt x="678753" y="11394"/>
                </a:lnTo>
                <a:lnTo>
                  <a:pt x="606922" y="528"/>
                </a:lnTo>
                <a:lnTo>
                  <a:pt x="574321" y="0"/>
                </a:lnTo>
                <a:close/>
              </a:path>
              <a:path w="1703070" h="1047114">
                <a:moveTo>
                  <a:pt x="1609698" y="849270"/>
                </a:moveTo>
                <a:lnTo>
                  <a:pt x="1230744" y="849270"/>
                </a:lnTo>
                <a:lnTo>
                  <a:pt x="1234319" y="882498"/>
                </a:lnTo>
                <a:lnTo>
                  <a:pt x="1260736" y="942628"/>
                </a:lnTo>
                <a:lnTo>
                  <a:pt x="1307991" y="991810"/>
                </a:lnTo>
                <a:lnTo>
                  <a:pt x="1370258" y="1027025"/>
                </a:lnTo>
                <a:lnTo>
                  <a:pt x="1441715" y="1045253"/>
                </a:lnTo>
                <a:lnTo>
                  <a:pt x="1479070" y="1047053"/>
                </a:lnTo>
                <a:lnTo>
                  <a:pt x="1516538" y="1043475"/>
                </a:lnTo>
                <a:lnTo>
                  <a:pt x="1588903" y="1018672"/>
                </a:lnTo>
                <a:lnTo>
                  <a:pt x="1622345" y="996693"/>
                </a:lnTo>
                <a:lnTo>
                  <a:pt x="1652988" y="967826"/>
                </a:lnTo>
                <a:lnTo>
                  <a:pt x="1680105" y="931693"/>
                </a:lnTo>
                <a:lnTo>
                  <a:pt x="1702968" y="887917"/>
                </a:lnTo>
                <a:lnTo>
                  <a:pt x="1681988" y="886382"/>
                </a:lnTo>
                <a:lnTo>
                  <a:pt x="1662531" y="881880"/>
                </a:lnTo>
                <a:lnTo>
                  <a:pt x="1644505" y="874560"/>
                </a:lnTo>
                <a:lnTo>
                  <a:pt x="1627821" y="864575"/>
                </a:lnTo>
                <a:lnTo>
                  <a:pt x="1612389" y="852074"/>
                </a:lnTo>
                <a:lnTo>
                  <a:pt x="1609698" y="849270"/>
                </a:lnTo>
                <a:close/>
              </a:path>
              <a:path w="1703070" h="1047114">
                <a:moveTo>
                  <a:pt x="1128603" y="0"/>
                </a:moveTo>
                <a:lnTo>
                  <a:pt x="1061219" y="4276"/>
                </a:lnTo>
                <a:lnTo>
                  <a:pt x="984756" y="22033"/>
                </a:lnTo>
                <a:lnTo>
                  <a:pt x="942894" y="36345"/>
                </a:lnTo>
                <a:lnTo>
                  <a:pt x="898492" y="54480"/>
                </a:lnTo>
                <a:lnTo>
                  <a:pt x="851458" y="76590"/>
                </a:lnTo>
                <a:lnTo>
                  <a:pt x="1305996" y="76590"/>
                </a:lnTo>
                <a:lnTo>
                  <a:pt x="1262081" y="40370"/>
                </a:lnTo>
                <a:lnTo>
                  <a:pt x="1214235" y="16223"/>
                </a:lnTo>
                <a:lnTo>
                  <a:pt x="1159116" y="2540"/>
                </a:lnTo>
                <a:lnTo>
                  <a:pt x="1128603" y="0"/>
                </a:lnTo>
                <a:close/>
              </a:path>
            </a:pathLst>
          </a:custGeom>
          <a:solidFill>
            <a:srgbClr val="5F3D1E"/>
          </a:solidFill>
        </p:spPr>
        <p:txBody>
          <a:bodyPr wrap="square" lIns="0" tIns="0" rIns="0" bIns="0" rtlCol="0"/>
          <a:lstStyle/>
          <a:p>
            <a:endParaRPr/>
          </a:p>
        </p:txBody>
      </p:sp>
      <p:sp>
        <p:nvSpPr>
          <p:cNvPr id="45" name="object 45"/>
          <p:cNvSpPr/>
          <p:nvPr/>
        </p:nvSpPr>
        <p:spPr>
          <a:xfrm>
            <a:off x="3650792" y="2615102"/>
            <a:ext cx="1703070" cy="1047115"/>
          </a:xfrm>
          <a:custGeom>
            <a:avLst/>
            <a:gdLst/>
            <a:ahLst/>
            <a:cxnLst/>
            <a:rect l="l" t="t" r="r" b="b"/>
            <a:pathLst>
              <a:path w="1703070" h="1047114">
                <a:moveTo>
                  <a:pt x="1230747" y="849274"/>
                </a:moveTo>
                <a:lnTo>
                  <a:pt x="1244562" y="913747"/>
                </a:lnTo>
                <a:lnTo>
                  <a:pt x="1282127" y="968781"/>
                </a:lnTo>
                <a:lnTo>
                  <a:pt x="1337616" y="1011356"/>
                </a:lnTo>
                <a:lnTo>
                  <a:pt x="1405207" y="1038454"/>
                </a:lnTo>
                <a:lnTo>
                  <a:pt x="1479075" y="1047055"/>
                </a:lnTo>
                <a:lnTo>
                  <a:pt x="1516543" y="1043476"/>
                </a:lnTo>
                <a:lnTo>
                  <a:pt x="1588909" y="1018673"/>
                </a:lnTo>
                <a:lnTo>
                  <a:pt x="1622350" y="996693"/>
                </a:lnTo>
                <a:lnTo>
                  <a:pt x="1652992" y="967824"/>
                </a:lnTo>
                <a:lnTo>
                  <a:pt x="1680108" y="931690"/>
                </a:lnTo>
                <a:lnTo>
                  <a:pt x="1702970" y="887913"/>
                </a:lnTo>
                <a:lnTo>
                  <a:pt x="1681991" y="886379"/>
                </a:lnTo>
                <a:lnTo>
                  <a:pt x="1662533" y="881876"/>
                </a:lnTo>
                <a:lnTo>
                  <a:pt x="1627824" y="864571"/>
                </a:lnTo>
                <a:lnTo>
                  <a:pt x="1598120" y="837205"/>
                </a:lnTo>
                <a:lnTo>
                  <a:pt x="1572700" y="800985"/>
                </a:lnTo>
                <a:lnTo>
                  <a:pt x="1550841" y="757119"/>
                </a:lnTo>
                <a:lnTo>
                  <a:pt x="1531821" y="706813"/>
                </a:lnTo>
                <a:lnTo>
                  <a:pt x="1514917" y="651276"/>
                </a:lnTo>
                <a:lnTo>
                  <a:pt x="1499407" y="591714"/>
                </a:lnTo>
                <a:lnTo>
                  <a:pt x="1484570" y="529335"/>
                </a:lnTo>
                <a:lnTo>
                  <a:pt x="1477177" y="497467"/>
                </a:lnTo>
                <a:lnTo>
                  <a:pt x="1469681" y="465347"/>
                </a:lnTo>
                <a:lnTo>
                  <a:pt x="1454021" y="400956"/>
                </a:lnTo>
                <a:lnTo>
                  <a:pt x="1436865" y="337370"/>
                </a:lnTo>
                <a:lnTo>
                  <a:pt x="1417492" y="275796"/>
                </a:lnTo>
                <a:lnTo>
                  <a:pt x="1395179" y="217442"/>
                </a:lnTo>
                <a:lnTo>
                  <a:pt x="1369204" y="163514"/>
                </a:lnTo>
                <a:lnTo>
                  <a:pt x="1338846" y="115222"/>
                </a:lnTo>
                <a:lnTo>
                  <a:pt x="1303380" y="73770"/>
                </a:lnTo>
                <a:lnTo>
                  <a:pt x="1262086" y="40368"/>
                </a:lnTo>
                <a:lnTo>
                  <a:pt x="1214241" y="16222"/>
                </a:lnTo>
                <a:lnTo>
                  <a:pt x="1159123" y="2540"/>
                </a:lnTo>
                <a:lnTo>
                  <a:pt x="1128610" y="0"/>
                </a:lnTo>
                <a:lnTo>
                  <a:pt x="1096009" y="528"/>
                </a:lnTo>
                <a:lnTo>
                  <a:pt x="1024177" y="11395"/>
                </a:lnTo>
                <a:lnTo>
                  <a:pt x="984766" y="22035"/>
                </a:lnTo>
                <a:lnTo>
                  <a:pt x="942904" y="36348"/>
                </a:lnTo>
                <a:lnTo>
                  <a:pt x="898502" y="54483"/>
                </a:lnTo>
                <a:lnTo>
                  <a:pt x="851470" y="76593"/>
                </a:lnTo>
                <a:lnTo>
                  <a:pt x="804437" y="54483"/>
                </a:lnTo>
                <a:lnTo>
                  <a:pt x="760035" y="36348"/>
                </a:lnTo>
                <a:lnTo>
                  <a:pt x="718174" y="22035"/>
                </a:lnTo>
                <a:lnTo>
                  <a:pt x="678763" y="11395"/>
                </a:lnTo>
                <a:lnTo>
                  <a:pt x="606932" y="528"/>
                </a:lnTo>
                <a:lnTo>
                  <a:pt x="574330" y="0"/>
                </a:lnTo>
                <a:lnTo>
                  <a:pt x="543818" y="2540"/>
                </a:lnTo>
                <a:lnTo>
                  <a:pt x="488701" y="16222"/>
                </a:lnTo>
                <a:lnTo>
                  <a:pt x="440857" y="40368"/>
                </a:lnTo>
                <a:lnTo>
                  <a:pt x="399565" y="73770"/>
                </a:lnTo>
                <a:lnTo>
                  <a:pt x="364101" y="115222"/>
                </a:lnTo>
                <a:lnTo>
                  <a:pt x="333744" y="163514"/>
                </a:lnTo>
                <a:lnTo>
                  <a:pt x="307772" y="217442"/>
                </a:lnTo>
                <a:lnTo>
                  <a:pt x="285461" y="275796"/>
                </a:lnTo>
                <a:lnTo>
                  <a:pt x="266090" y="337370"/>
                </a:lnTo>
                <a:lnTo>
                  <a:pt x="248936" y="400956"/>
                </a:lnTo>
                <a:lnTo>
                  <a:pt x="233277" y="465347"/>
                </a:lnTo>
                <a:lnTo>
                  <a:pt x="218391" y="529335"/>
                </a:lnTo>
                <a:lnTo>
                  <a:pt x="211011" y="560801"/>
                </a:lnTo>
                <a:lnTo>
                  <a:pt x="195930" y="621922"/>
                </a:lnTo>
                <a:lnTo>
                  <a:pt x="179815" y="679623"/>
                </a:lnTo>
                <a:lnTo>
                  <a:pt x="161945" y="732695"/>
                </a:lnTo>
                <a:lnTo>
                  <a:pt x="141596" y="779932"/>
                </a:lnTo>
                <a:lnTo>
                  <a:pt x="118048" y="820126"/>
                </a:lnTo>
                <a:lnTo>
                  <a:pt x="90577" y="852070"/>
                </a:lnTo>
                <a:lnTo>
                  <a:pt x="58462" y="874557"/>
                </a:lnTo>
                <a:lnTo>
                  <a:pt x="20979" y="886379"/>
                </a:lnTo>
                <a:lnTo>
                  <a:pt x="0" y="887913"/>
                </a:lnTo>
                <a:lnTo>
                  <a:pt x="22869" y="931690"/>
                </a:lnTo>
                <a:lnTo>
                  <a:pt x="50007" y="967824"/>
                </a:lnTo>
                <a:lnTo>
                  <a:pt x="80684" y="996693"/>
                </a:lnTo>
                <a:lnTo>
                  <a:pt x="114169" y="1018673"/>
                </a:lnTo>
                <a:lnTo>
                  <a:pt x="149733" y="1034141"/>
                </a:lnTo>
                <a:lnTo>
                  <a:pt x="224178" y="1047055"/>
                </a:lnTo>
                <a:lnTo>
                  <a:pt x="261600" y="1045255"/>
                </a:lnTo>
                <a:lnTo>
                  <a:pt x="333191" y="1027028"/>
                </a:lnTo>
                <a:lnTo>
                  <a:pt x="395583" y="991814"/>
                </a:lnTo>
                <a:lnTo>
                  <a:pt x="442934" y="942632"/>
                </a:lnTo>
                <a:lnTo>
                  <a:pt x="469408" y="882502"/>
                </a:lnTo>
                <a:lnTo>
                  <a:pt x="472991" y="849274"/>
                </a:lnTo>
                <a:lnTo>
                  <a:pt x="1230747" y="849274"/>
                </a:lnTo>
                <a:close/>
              </a:path>
            </a:pathLst>
          </a:custGeom>
          <a:ln w="61312">
            <a:solidFill>
              <a:srgbClr val="231F20"/>
            </a:solidFill>
          </a:ln>
        </p:spPr>
        <p:txBody>
          <a:bodyPr wrap="square" lIns="0" tIns="0" rIns="0" bIns="0" rtlCol="0"/>
          <a:lstStyle/>
          <a:p>
            <a:endParaRPr/>
          </a:p>
        </p:txBody>
      </p:sp>
      <p:sp>
        <p:nvSpPr>
          <p:cNvPr id="46" name="object 46"/>
          <p:cNvSpPr/>
          <p:nvPr/>
        </p:nvSpPr>
        <p:spPr>
          <a:xfrm>
            <a:off x="3612083" y="3715080"/>
            <a:ext cx="1780539" cy="638810"/>
          </a:xfrm>
          <a:custGeom>
            <a:avLst/>
            <a:gdLst/>
            <a:ahLst/>
            <a:cxnLst/>
            <a:rect l="l" t="t" r="r" b="b"/>
            <a:pathLst>
              <a:path w="1780539" h="638810">
                <a:moveTo>
                  <a:pt x="1081443" y="0"/>
                </a:moveTo>
                <a:lnTo>
                  <a:pt x="698881" y="0"/>
                </a:lnTo>
                <a:lnTo>
                  <a:pt x="646658" y="22733"/>
                </a:lnTo>
                <a:lnTo>
                  <a:pt x="594669" y="44700"/>
                </a:lnTo>
                <a:lnTo>
                  <a:pt x="442766" y="107879"/>
                </a:lnTo>
                <a:lnTo>
                  <a:pt x="394375" y="128659"/>
                </a:lnTo>
                <a:lnTo>
                  <a:pt x="347549" y="149613"/>
                </a:lnTo>
                <a:lnTo>
                  <a:pt x="302556" y="170929"/>
                </a:lnTo>
                <a:lnTo>
                  <a:pt x="259661" y="192796"/>
                </a:lnTo>
                <a:lnTo>
                  <a:pt x="219132" y="215401"/>
                </a:lnTo>
                <a:lnTo>
                  <a:pt x="181234" y="238933"/>
                </a:lnTo>
                <a:lnTo>
                  <a:pt x="146234" y="263580"/>
                </a:lnTo>
                <a:lnTo>
                  <a:pt x="114398" y="289530"/>
                </a:lnTo>
                <a:lnTo>
                  <a:pt x="85994" y="316972"/>
                </a:lnTo>
                <a:lnTo>
                  <a:pt x="61287" y="346093"/>
                </a:lnTo>
                <a:lnTo>
                  <a:pt x="24031" y="410127"/>
                </a:lnTo>
                <a:lnTo>
                  <a:pt x="4762" y="483138"/>
                </a:lnTo>
                <a:lnTo>
                  <a:pt x="2539" y="523481"/>
                </a:lnTo>
                <a:lnTo>
                  <a:pt x="0" y="638378"/>
                </a:lnTo>
                <a:lnTo>
                  <a:pt x="1780349" y="638378"/>
                </a:lnTo>
                <a:lnTo>
                  <a:pt x="1780349" y="515823"/>
                </a:lnTo>
                <a:lnTo>
                  <a:pt x="1777764" y="476572"/>
                </a:lnTo>
                <a:lnTo>
                  <a:pt x="1757876" y="405424"/>
                </a:lnTo>
                <a:lnTo>
                  <a:pt x="1720130" y="342862"/>
                </a:lnTo>
                <a:lnTo>
                  <a:pt x="1666641" y="287427"/>
                </a:lnTo>
                <a:lnTo>
                  <a:pt x="1634655" y="261926"/>
                </a:lnTo>
                <a:lnTo>
                  <a:pt x="1599527" y="237659"/>
                </a:lnTo>
                <a:lnTo>
                  <a:pt x="1561522" y="214444"/>
                </a:lnTo>
                <a:lnTo>
                  <a:pt x="1520904" y="192098"/>
                </a:lnTo>
                <a:lnTo>
                  <a:pt x="1477939" y="170439"/>
                </a:lnTo>
                <a:lnTo>
                  <a:pt x="1432890" y="149285"/>
                </a:lnTo>
                <a:lnTo>
                  <a:pt x="1386022" y="128452"/>
                </a:lnTo>
                <a:lnTo>
                  <a:pt x="1337601" y="107759"/>
                </a:lnTo>
                <a:lnTo>
                  <a:pt x="1185658" y="44692"/>
                </a:lnTo>
                <a:lnTo>
                  <a:pt x="1133666" y="22732"/>
                </a:lnTo>
                <a:lnTo>
                  <a:pt x="1081443" y="0"/>
                </a:lnTo>
                <a:close/>
              </a:path>
            </a:pathLst>
          </a:custGeom>
          <a:solidFill>
            <a:srgbClr val="FF9E49"/>
          </a:solidFill>
        </p:spPr>
        <p:txBody>
          <a:bodyPr wrap="square" lIns="0" tIns="0" rIns="0" bIns="0" rtlCol="0"/>
          <a:lstStyle/>
          <a:p>
            <a:endParaRPr/>
          </a:p>
        </p:txBody>
      </p:sp>
      <p:sp>
        <p:nvSpPr>
          <p:cNvPr id="47" name="object 47"/>
          <p:cNvSpPr/>
          <p:nvPr/>
        </p:nvSpPr>
        <p:spPr>
          <a:xfrm>
            <a:off x="3612083" y="3715080"/>
            <a:ext cx="1780539" cy="638810"/>
          </a:xfrm>
          <a:custGeom>
            <a:avLst/>
            <a:gdLst/>
            <a:ahLst/>
            <a:cxnLst/>
            <a:rect l="l" t="t" r="r" b="b"/>
            <a:pathLst>
              <a:path w="1780539" h="638810">
                <a:moveTo>
                  <a:pt x="1081442" y="0"/>
                </a:moveTo>
                <a:lnTo>
                  <a:pt x="1133665" y="22731"/>
                </a:lnTo>
                <a:lnTo>
                  <a:pt x="1185657" y="44690"/>
                </a:lnTo>
                <a:lnTo>
                  <a:pt x="1237154" y="66058"/>
                </a:lnTo>
                <a:lnTo>
                  <a:pt x="1287890" y="87019"/>
                </a:lnTo>
                <a:lnTo>
                  <a:pt x="1337601" y="107755"/>
                </a:lnTo>
                <a:lnTo>
                  <a:pt x="1386023" y="128448"/>
                </a:lnTo>
                <a:lnTo>
                  <a:pt x="1432891" y="149280"/>
                </a:lnTo>
                <a:lnTo>
                  <a:pt x="1477940" y="170434"/>
                </a:lnTo>
                <a:lnTo>
                  <a:pt x="1520906" y="192093"/>
                </a:lnTo>
                <a:lnTo>
                  <a:pt x="1561524" y="214439"/>
                </a:lnTo>
                <a:lnTo>
                  <a:pt x="1599530" y="237654"/>
                </a:lnTo>
                <a:lnTo>
                  <a:pt x="1634658" y="261921"/>
                </a:lnTo>
                <a:lnTo>
                  <a:pt x="1666645" y="287422"/>
                </a:lnTo>
                <a:lnTo>
                  <a:pt x="1695225" y="314340"/>
                </a:lnTo>
                <a:lnTo>
                  <a:pt x="1741108" y="373155"/>
                </a:lnTo>
                <a:lnTo>
                  <a:pt x="1770190" y="439827"/>
                </a:lnTo>
                <a:lnTo>
                  <a:pt x="1780354" y="515815"/>
                </a:lnTo>
                <a:lnTo>
                  <a:pt x="1780354" y="638380"/>
                </a:lnTo>
                <a:lnTo>
                  <a:pt x="0" y="638380"/>
                </a:lnTo>
                <a:lnTo>
                  <a:pt x="2547" y="523475"/>
                </a:lnTo>
                <a:lnTo>
                  <a:pt x="4769" y="483133"/>
                </a:lnTo>
                <a:lnTo>
                  <a:pt x="12020" y="445412"/>
                </a:lnTo>
                <a:lnTo>
                  <a:pt x="40547" y="377078"/>
                </a:lnTo>
                <a:lnTo>
                  <a:pt x="85996" y="316967"/>
                </a:lnTo>
                <a:lnTo>
                  <a:pt x="114400" y="289526"/>
                </a:lnTo>
                <a:lnTo>
                  <a:pt x="146235" y="263575"/>
                </a:lnTo>
                <a:lnTo>
                  <a:pt x="181235" y="238928"/>
                </a:lnTo>
                <a:lnTo>
                  <a:pt x="219133" y="215396"/>
                </a:lnTo>
                <a:lnTo>
                  <a:pt x="259662" y="192791"/>
                </a:lnTo>
                <a:lnTo>
                  <a:pt x="302557" y="170924"/>
                </a:lnTo>
                <a:lnTo>
                  <a:pt x="347550" y="149608"/>
                </a:lnTo>
                <a:lnTo>
                  <a:pt x="394375" y="128654"/>
                </a:lnTo>
                <a:lnTo>
                  <a:pt x="442766" y="107875"/>
                </a:lnTo>
                <a:lnTo>
                  <a:pt x="492457" y="87081"/>
                </a:lnTo>
                <a:lnTo>
                  <a:pt x="543180" y="66084"/>
                </a:lnTo>
                <a:lnTo>
                  <a:pt x="594669" y="44697"/>
                </a:lnTo>
                <a:lnTo>
                  <a:pt x="646658" y="22732"/>
                </a:lnTo>
                <a:lnTo>
                  <a:pt x="698881" y="0"/>
                </a:lnTo>
                <a:lnTo>
                  <a:pt x="1081442" y="0"/>
                </a:lnTo>
                <a:close/>
              </a:path>
            </a:pathLst>
          </a:custGeom>
          <a:ln w="61294">
            <a:solidFill>
              <a:srgbClr val="231F20"/>
            </a:solidFill>
          </a:ln>
        </p:spPr>
        <p:txBody>
          <a:bodyPr wrap="square" lIns="0" tIns="0" rIns="0" bIns="0" rtlCol="0"/>
          <a:lstStyle/>
          <a:p>
            <a:endParaRPr/>
          </a:p>
        </p:txBody>
      </p:sp>
      <p:sp>
        <p:nvSpPr>
          <p:cNvPr id="48" name="object 48"/>
          <p:cNvSpPr/>
          <p:nvPr/>
        </p:nvSpPr>
        <p:spPr>
          <a:xfrm>
            <a:off x="3612083" y="3715080"/>
            <a:ext cx="1780539" cy="638810"/>
          </a:xfrm>
          <a:custGeom>
            <a:avLst/>
            <a:gdLst/>
            <a:ahLst/>
            <a:cxnLst/>
            <a:rect l="l" t="t" r="r" b="b"/>
            <a:pathLst>
              <a:path w="1780539" h="638810">
                <a:moveTo>
                  <a:pt x="399061" y="126647"/>
                </a:moveTo>
                <a:lnTo>
                  <a:pt x="347549" y="149613"/>
                </a:lnTo>
                <a:lnTo>
                  <a:pt x="302556" y="170929"/>
                </a:lnTo>
                <a:lnTo>
                  <a:pt x="259661" y="192796"/>
                </a:lnTo>
                <a:lnTo>
                  <a:pt x="219132" y="215401"/>
                </a:lnTo>
                <a:lnTo>
                  <a:pt x="181234" y="238933"/>
                </a:lnTo>
                <a:lnTo>
                  <a:pt x="146234" y="263580"/>
                </a:lnTo>
                <a:lnTo>
                  <a:pt x="114398" y="289530"/>
                </a:lnTo>
                <a:lnTo>
                  <a:pt x="85994" y="316972"/>
                </a:lnTo>
                <a:lnTo>
                  <a:pt x="61287" y="346093"/>
                </a:lnTo>
                <a:lnTo>
                  <a:pt x="24031" y="410127"/>
                </a:lnTo>
                <a:lnTo>
                  <a:pt x="4762" y="483138"/>
                </a:lnTo>
                <a:lnTo>
                  <a:pt x="2539" y="523481"/>
                </a:lnTo>
                <a:lnTo>
                  <a:pt x="0" y="638378"/>
                </a:lnTo>
                <a:lnTo>
                  <a:pt x="1780349" y="638378"/>
                </a:lnTo>
                <a:lnTo>
                  <a:pt x="1780349" y="637870"/>
                </a:lnTo>
                <a:lnTo>
                  <a:pt x="890193" y="637870"/>
                </a:lnTo>
                <a:lnTo>
                  <a:pt x="886254" y="602750"/>
                </a:lnTo>
                <a:lnTo>
                  <a:pt x="857315" y="540392"/>
                </a:lnTo>
                <a:lnTo>
                  <a:pt x="806010" y="486397"/>
                </a:lnTo>
                <a:lnTo>
                  <a:pt x="774119" y="461732"/>
                </a:lnTo>
                <a:lnTo>
                  <a:pt x="739215" y="438192"/>
                </a:lnTo>
                <a:lnTo>
                  <a:pt x="702303" y="415539"/>
                </a:lnTo>
                <a:lnTo>
                  <a:pt x="663995" y="393303"/>
                </a:lnTo>
                <a:lnTo>
                  <a:pt x="625257" y="371227"/>
                </a:lnTo>
                <a:lnTo>
                  <a:pt x="586949" y="348990"/>
                </a:lnTo>
                <a:lnTo>
                  <a:pt x="549929" y="326269"/>
                </a:lnTo>
                <a:lnTo>
                  <a:pt x="515058" y="302743"/>
                </a:lnTo>
                <a:lnTo>
                  <a:pt x="483194" y="278089"/>
                </a:lnTo>
                <a:lnTo>
                  <a:pt x="455197" y="251985"/>
                </a:lnTo>
                <a:lnTo>
                  <a:pt x="414239" y="194140"/>
                </a:lnTo>
                <a:lnTo>
                  <a:pt x="402997" y="161755"/>
                </a:lnTo>
                <a:lnTo>
                  <a:pt x="399061" y="126647"/>
                </a:lnTo>
                <a:close/>
              </a:path>
              <a:path w="1780539" h="638810">
                <a:moveTo>
                  <a:pt x="1381315" y="126415"/>
                </a:moveTo>
                <a:lnTo>
                  <a:pt x="1366135" y="193931"/>
                </a:lnTo>
                <a:lnTo>
                  <a:pt x="1325179" y="251794"/>
                </a:lnTo>
                <a:lnTo>
                  <a:pt x="1297182" y="277910"/>
                </a:lnTo>
                <a:lnTo>
                  <a:pt x="1265319" y="302578"/>
                </a:lnTo>
                <a:lnTo>
                  <a:pt x="1230448" y="326119"/>
                </a:lnTo>
                <a:lnTo>
                  <a:pt x="1193430" y="348856"/>
                </a:lnTo>
                <a:lnTo>
                  <a:pt x="1155123" y="371110"/>
                </a:lnTo>
                <a:lnTo>
                  <a:pt x="1116386" y="393203"/>
                </a:lnTo>
                <a:lnTo>
                  <a:pt x="1078078" y="415457"/>
                </a:lnTo>
                <a:lnTo>
                  <a:pt x="1040962" y="438259"/>
                </a:lnTo>
                <a:lnTo>
                  <a:pt x="1006124" y="461783"/>
                </a:lnTo>
                <a:lnTo>
                  <a:pt x="974287" y="486434"/>
                </a:lnTo>
                <a:lnTo>
                  <a:pt x="946309" y="512535"/>
                </a:lnTo>
                <a:lnTo>
                  <a:pt x="905371" y="570371"/>
                </a:lnTo>
                <a:lnTo>
                  <a:pt x="890193" y="637870"/>
                </a:lnTo>
                <a:lnTo>
                  <a:pt x="1780349" y="637870"/>
                </a:lnTo>
                <a:lnTo>
                  <a:pt x="1780349" y="515823"/>
                </a:lnTo>
                <a:lnTo>
                  <a:pt x="1775221" y="460576"/>
                </a:lnTo>
                <a:lnTo>
                  <a:pt x="1760788" y="410572"/>
                </a:lnTo>
                <a:lnTo>
                  <a:pt x="1738478" y="365555"/>
                </a:lnTo>
                <a:lnTo>
                  <a:pt x="1709718" y="325270"/>
                </a:lnTo>
                <a:lnTo>
                  <a:pt x="1675934" y="289460"/>
                </a:lnTo>
                <a:lnTo>
                  <a:pt x="1638554" y="257871"/>
                </a:lnTo>
                <a:lnTo>
                  <a:pt x="1599006" y="230246"/>
                </a:lnTo>
                <a:lnTo>
                  <a:pt x="1558715" y="206330"/>
                </a:lnTo>
                <a:lnTo>
                  <a:pt x="1519110" y="185868"/>
                </a:lnTo>
                <a:lnTo>
                  <a:pt x="1481618" y="168604"/>
                </a:lnTo>
                <a:lnTo>
                  <a:pt x="1396086" y="133443"/>
                </a:lnTo>
                <a:lnTo>
                  <a:pt x="1381315" y="126415"/>
                </a:lnTo>
                <a:close/>
              </a:path>
              <a:path w="1780539" h="638810">
                <a:moveTo>
                  <a:pt x="401374" y="125653"/>
                </a:moveTo>
                <a:lnTo>
                  <a:pt x="399059" y="126631"/>
                </a:lnTo>
                <a:lnTo>
                  <a:pt x="401374" y="125653"/>
                </a:lnTo>
                <a:close/>
              </a:path>
              <a:path w="1780539" h="638810">
                <a:moveTo>
                  <a:pt x="504324" y="82172"/>
                </a:moveTo>
                <a:lnTo>
                  <a:pt x="442766" y="107879"/>
                </a:lnTo>
                <a:lnTo>
                  <a:pt x="401374" y="125653"/>
                </a:lnTo>
                <a:lnTo>
                  <a:pt x="504324" y="82172"/>
                </a:lnTo>
                <a:close/>
              </a:path>
              <a:path w="1780539" h="638810">
                <a:moveTo>
                  <a:pt x="698881" y="0"/>
                </a:moveTo>
                <a:lnTo>
                  <a:pt x="504324" y="82172"/>
                </a:lnTo>
                <a:lnTo>
                  <a:pt x="646658" y="22733"/>
                </a:lnTo>
                <a:lnTo>
                  <a:pt x="698881" y="0"/>
                </a:lnTo>
                <a:close/>
              </a:path>
            </a:pathLst>
          </a:custGeom>
          <a:solidFill>
            <a:srgbClr val="7ED321"/>
          </a:solidFill>
        </p:spPr>
        <p:txBody>
          <a:bodyPr wrap="square" lIns="0" tIns="0" rIns="0" bIns="0" rtlCol="0"/>
          <a:lstStyle/>
          <a:p>
            <a:endParaRPr/>
          </a:p>
        </p:txBody>
      </p:sp>
      <p:sp>
        <p:nvSpPr>
          <p:cNvPr id="49" name="object 49"/>
          <p:cNvSpPr/>
          <p:nvPr/>
        </p:nvSpPr>
        <p:spPr>
          <a:xfrm>
            <a:off x="3612083" y="3715080"/>
            <a:ext cx="1780539" cy="638810"/>
          </a:xfrm>
          <a:custGeom>
            <a:avLst/>
            <a:gdLst/>
            <a:ahLst/>
            <a:cxnLst/>
            <a:rect l="l" t="t" r="r" b="b"/>
            <a:pathLst>
              <a:path w="1780539" h="638810">
                <a:moveTo>
                  <a:pt x="399060" y="126622"/>
                </a:moveTo>
                <a:lnTo>
                  <a:pt x="414240" y="194131"/>
                </a:lnTo>
                <a:lnTo>
                  <a:pt x="455198" y="251976"/>
                </a:lnTo>
                <a:lnTo>
                  <a:pt x="483195" y="278080"/>
                </a:lnTo>
                <a:lnTo>
                  <a:pt x="515059" y="302734"/>
                </a:lnTo>
                <a:lnTo>
                  <a:pt x="549930" y="326261"/>
                </a:lnTo>
                <a:lnTo>
                  <a:pt x="586949" y="348982"/>
                </a:lnTo>
                <a:lnTo>
                  <a:pt x="625257" y="371220"/>
                </a:lnTo>
                <a:lnTo>
                  <a:pt x="663995" y="393296"/>
                </a:lnTo>
                <a:lnTo>
                  <a:pt x="702303" y="415533"/>
                </a:lnTo>
                <a:lnTo>
                  <a:pt x="739322" y="438253"/>
                </a:lnTo>
                <a:lnTo>
                  <a:pt x="774194" y="461778"/>
                </a:lnTo>
                <a:lnTo>
                  <a:pt x="806057" y="486431"/>
                </a:lnTo>
                <a:lnTo>
                  <a:pt x="834055" y="512532"/>
                </a:lnTo>
                <a:lnTo>
                  <a:pt x="875012" y="570371"/>
                </a:lnTo>
                <a:lnTo>
                  <a:pt x="890192" y="637871"/>
                </a:lnTo>
                <a:lnTo>
                  <a:pt x="894131" y="602751"/>
                </a:lnTo>
                <a:lnTo>
                  <a:pt x="923059" y="540391"/>
                </a:lnTo>
                <a:lnTo>
                  <a:pt x="974327" y="486396"/>
                </a:lnTo>
                <a:lnTo>
                  <a:pt x="1006191" y="461730"/>
                </a:lnTo>
                <a:lnTo>
                  <a:pt x="1041062" y="438190"/>
                </a:lnTo>
                <a:lnTo>
                  <a:pt x="1078081" y="415454"/>
                </a:lnTo>
                <a:lnTo>
                  <a:pt x="1116390" y="393200"/>
                </a:lnTo>
                <a:lnTo>
                  <a:pt x="1155127" y="371107"/>
                </a:lnTo>
                <a:lnTo>
                  <a:pt x="1193436" y="348853"/>
                </a:lnTo>
                <a:lnTo>
                  <a:pt x="1230455" y="326115"/>
                </a:lnTo>
                <a:lnTo>
                  <a:pt x="1265326" y="302574"/>
                </a:lnTo>
                <a:lnTo>
                  <a:pt x="1297190" y="277906"/>
                </a:lnTo>
                <a:lnTo>
                  <a:pt x="1325187" y="251789"/>
                </a:lnTo>
                <a:lnTo>
                  <a:pt x="1366145" y="193926"/>
                </a:lnTo>
                <a:lnTo>
                  <a:pt x="1381325" y="126410"/>
                </a:lnTo>
                <a:lnTo>
                  <a:pt x="1396094" y="133437"/>
                </a:lnTo>
                <a:lnTo>
                  <a:pt x="1418685" y="142641"/>
                </a:lnTo>
                <a:lnTo>
                  <a:pt x="1447670" y="154275"/>
                </a:lnTo>
                <a:lnTo>
                  <a:pt x="1481622" y="168597"/>
                </a:lnTo>
                <a:lnTo>
                  <a:pt x="1519114" y="185862"/>
                </a:lnTo>
                <a:lnTo>
                  <a:pt x="1558719" y="206324"/>
                </a:lnTo>
                <a:lnTo>
                  <a:pt x="1599009" y="230240"/>
                </a:lnTo>
                <a:lnTo>
                  <a:pt x="1638558" y="257865"/>
                </a:lnTo>
                <a:lnTo>
                  <a:pt x="1675938" y="289455"/>
                </a:lnTo>
                <a:lnTo>
                  <a:pt x="1709722" y="325265"/>
                </a:lnTo>
                <a:lnTo>
                  <a:pt x="1738483" y="365550"/>
                </a:lnTo>
                <a:lnTo>
                  <a:pt x="1760793" y="410567"/>
                </a:lnTo>
                <a:lnTo>
                  <a:pt x="1775226" y="460570"/>
                </a:lnTo>
                <a:lnTo>
                  <a:pt x="1780354" y="515815"/>
                </a:lnTo>
                <a:lnTo>
                  <a:pt x="1780354" y="638380"/>
                </a:lnTo>
                <a:lnTo>
                  <a:pt x="0" y="638380"/>
                </a:lnTo>
                <a:lnTo>
                  <a:pt x="2547" y="523475"/>
                </a:lnTo>
                <a:lnTo>
                  <a:pt x="4769" y="483133"/>
                </a:lnTo>
                <a:lnTo>
                  <a:pt x="12020" y="445412"/>
                </a:lnTo>
                <a:lnTo>
                  <a:pt x="40547" y="377078"/>
                </a:lnTo>
                <a:lnTo>
                  <a:pt x="85996" y="316967"/>
                </a:lnTo>
                <a:lnTo>
                  <a:pt x="114400" y="289526"/>
                </a:lnTo>
                <a:lnTo>
                  <a:pt x="146235" y="263575"/>
                </a:lnTo>
                <a:lnTo>
                  <a:pt x="181235" y="238928"/>
                </a:lnTo>
                <a:lnTo>
                  <a:pt x="219133" y="215396"/>
                </a:lnTo>
                <a:lnTo>
                  <a:pt x="259662" y="192791"/>
                </a:lnTo>
                <a:lnTo>
                  <a:pt x="302557" y="170924"/>
                </a:lnTo>
                <a:lnTo>
                  <a:pt x="347550" y="149608"/>
                </a:lnTo>
                <a:lnTo>
                  <a:pt x="394375" y="128654"/>
                </a:lnTo>
                <a:lnTo>
                  <a:pt x="442766" y="107875"/>
                </a:lnTo>
                <a:lnTo>
                  <a:pt x="492457" y="87081"/>
                </a:lnTo>
                <a:lnTo>
                  <a:pt x="543180" y="66084"/>
                </a:lnTo>
                <a:lnTo>
                  <a:pt x="594669" y="44697"/>
                </a:lnTo>
                <a:lnTo>
                  <a:pt x="646658" y="22732"/>
                </a:lnTo>
                <a:lnTo>
                  <a:pt x="698881" y="0"/>
                </a:lnTo>
              </a:path>
            </a:pathLst>
          </a:custGeom>
          <a:ln w="61294">
            <a:solidFill>
              <a:srgbClr val="231F20"/>
            </a:solidFill>
          </a:ln>
        </p:spPr>
        <p:txBody>
          <a:bodyPr wrap="square" lIns="0" tIns="0" rIns="0" bIns="0" rtlCol="0"/>
          <a:lstStyle/>
          <a:p>
            <a:endParaRPr/>
          </a:p>
        </p:txBody>
      </p:sp>
      <p:sp>
        <p:nvSpPr>
          <p:cNvPr id="50" name="object 50"/>
          <p:cNvSpPr/>
          <p:nvPr/>
        </p:nvSpPr>
        <p:spPr>
          <a:xfrm>
            <a:off x="4029210" y="2884843"/>
            <a:ext cx="946150" cy="927735"/>
          </a:xfrm>
          <a:custGeom>
            <a:avLst/>
            <a:gdLst/>
            <a:ahLst/>
            <a:cxnLst/>
            <a:rect l="l" t="t" r="r" b="b"/>
            <a:pathLst>
              <a:path w="946150" h="927735">
                <a:moveTo>
                  <a:pt x="473066" y="0"/>
                </a:moveTo>
                <a:lnTo>
                  <a:pt x="461119" y="15478"/>
                </a:lnTo>
                <a:lnTo>
                  <a:pt x="449172" y="35091"/>
                </a:lnTo>
                <a:lnTo>
                  <a:pt x="434358" y="57246"/>
                </a:lnTo>
                <a:lnTo>
                  <a:pt x="384664" y="102829"/>
                </a:lnTo>
                <a:lnTo>
                  <a:pt x="344049" y="123076"/>
                </a:lnTo>
                <a:lnTo>
                  <a:pt x="289100" y="139506"/>
                </a:lnTo>
                <a:lnTo>
                  <a:pt x="216949" y="150530"/>
                </a:lnTo>
                <a:lnTo>
                  <a:pt x="124730" y="154558"/>
                </a:lnTo>
                <a:lnTo>
                  <a:pt x="86021" y="309079"/>
                </a:lnTo>
                <a:lnTo>
                  <a:pt x="51612" y="317030"/>
                </a:lnTo>
                <a:lnTo>
                  <a:pt x="25806" y="338337"/>
                </a:lnTo>
                <a:lnTo>
                  <a:pt x="8602" y="369186"/>
                </a:lnTo>
                <a:lnTo>
                  <a:pt x="0" y="405758"/>
                </a:lnTo>
                <a:lnTo>
                  <a:pt x="0" y="444239"/>
                </a:lnTo>
                <a:lnTo>
                  <a:pt x="8602" y="480812"/>
                </a:lnTo>
                <a:lnTo>
                  <a:pt x="25806" y="511660"/>
                </a:lnTo>
                <a:lnTo>
                  <a:pt x="51612" y="532967"/>
                </a:lnTo>
                <a:lnTo>
                  <a:pt x="86021" y="540918"/>
                </a:lnTo>
                <a:lnTo>
                  <a:pt x="99550" y="596476"/>
                </a:lnTo>
                <a:lnTo>
                  <a:pt x="120067" y="647338"/>
                </a:lnTo>
                <a:lnTo>
                  <a:pt x="146497" y="693639"/>
                </a:lnTo>
                <a:lnTo>
                  <a:pt x="177764" y="735512"/>
                </a:lnTo>
                <a:lnTo>
                  <a:pt x="212794" y="773094"/>
                </a:lnTo>
                <a:lnTo>
                  <a:pt x="250511" y="806516"/>
                </a:lnTo>
                <a:lnTo>
                  <a:pt x="289842" y="835914"/>
                </a:lnTo>
                <a:lnTo>
                  <a:pt x="329710" y="861423"/>
                </a:lnTo>
                <a:lnTo>
                  <a:pt x="369042" y="883175"/>
                </a:lnTo>
                <a:lnTo>
                  <a:pt x="406762" y="901306"/>
                </a:lnTo>
                <a:lnTo>
                  <a:pt x="473066" y="927239"/>
                </a:lnTo>
                <a:lnTo>
                  <a:pt x="504329" y="915949"/>
                </a:lnTo>
                <a:lnTo>
                  <a:pt x="577073" y="883175"/>
                </a:lnTo>
                <a:lnTo>
                  <a:pt x="616403" y="861423"/>
                </a:lnTo>
                <a:lnTo>
                  <a:pt x="656271" y="835914"/>
                </a:lnTo>
                <a:lnTo>
                  <a:pt x="695602" y="806516"/>
                </a:lnTo>
                <a:lnTo>
                  <a:pt x="733319" y="773094"/>
                </a:lnTo>
                <a:lnTo>
                  <a:pt x="768349" y="735512"/>
                </a:lnTo>
                <a:lnTo>
                  <a:pt x="799614" y="693639"/>
                </a:lnTo>
                <a:lnTo>
                  <a:pt x="826040" y="647338"/>
                </a:lnTo>
                <a:lnTo>
                  <a:pt x="846552" y="596476"/>
                </a:lnTo>
                <a:lnTo>
                  <a:pt x="860073" y="540918"/>
                </a:lnTo>
                <a:lnTo>
                  <a:pt x="894478" y="532967"/>
                </a:lnTo>
                <a:lnTo>
                  <a:pt x="920281" y="511660"/>
                </a:lnTo>
                <a:lnTo>
                  <a:pt x="937484" y="480812"/>
                </a:lnTo>
                <a:lnTo>
                  <a:pt x="946085" y="444239"/>
                </a:lnTo>
                <a:lnTo>
                  <a:pt x="946085" y="405758"/>
                </a:lnTo>
                <a:lnTo>
                  <a:pt x="937484" y="369186"/>
                </a:lnTo>
                <a:lnTo>
                  <a:pt x="920281" y="338337"/>
                </a:lnTo>
                <a:lnTo>
                  <a:pt x="894478" y="317030"/>
                </a:lnTo>
                <a:lnTo>
                  <a:pt x="860073" y="309079"/>
                </a:lnTo>
                <a:lnTo>
                  <a:pt x="821402" y="154558"/>
                </a:lnTo>
                <a:lnTo>
                  <a:pt x="729179" y="150530"/>
                </a:lnTo>
                <a:lnTo>
                  <a:pt x="657026" y="139506"/>
                </a:lnTo>
                <a:lnTo>
                  <a:pt x="602075" y="123076"/>
                </a:lnTo>
                <a:lnTo>
                  <a:pt x="561459" y="102829"/>
                </a:lnTo>
                <a:lnTo>
                  <a:pt x="511765" y="57246"/>
                </a:lnTo>
                <a:lnTo>
                  <a:pt x="485010" y="15478"/>
                </a:lnTo>
                <a:lnTo>
                  <a:pt x="473066" y="0"/>
                </a:lnTo>
                <a:close/>
              </a:path>
            </a:pathLst>
          </a:custGeom>
          <a:solidFill>
            <a:srgbClr val="FF9E49"/>
          </a:solidFill>
        </p:spPr>
        <p:txBody>
          <a:bodyPr wrap="square" lIns="0" tIns="0" rIns="0" bIns="0" rtlCol="0"/>
          <a:lstStyle/>
          <a:p>
            <a:endParaRPr/>
          </a:p>
        </p:txBody>
      </p:sp>
      <p:sp>
        <p:nvSpPr>
          <p:cNvPr id="51" name="object 51"/>
          <p:cNvSpPr/>
          <p:nvPr/>
        </p:nvSpPr>
        <p:spPr>
          <a:xfrm>
            <a:off x="4029210" y="2884843"/>
            <a:ext cx="946150" cy="927735"/>
          </a:xfrm>
          <a:custGeom>
            <a:avLst/>
            <a:gdLst/>
            <a:ahLst/>
            <a:cxnLst/>
            <a:rect l="l" t="t" r="r" b="b"/>
            <a:pathLst>
              <a:path w="946150" h="927735">
                <a:moveTo>
                  <a:pt x="473057" y="927236"/>
                </a:moveTo>
                <a:lnTo>
                  <a:pt x="539350" y="901300"/>
                </a:lnTo>
                <a:lnTo>
                  <a:pt x="577067" y="883169"/>
                </a:lnTo>
                <a:lnTo>
                  <a:pt x="616397" y="861416"/>
                </a:lnTo>
                <a:lnTo>
                  <a:pt x="656265" y="835907"/>
                </a:lnTo>
                <a:lnTo>
                  <a:pt x="695596" y="806509"/>
                </a:lnTo>
                <a:lnTo>
                  <a:pt x="733313" y="773086"/>
                </a:lnTo>
                <a:lnTo>
                  <a:pt x="768343" y="735505"/>
                </a:lnTo>
                <a:lnTo>
                  <a:pt x="799609" y="693631"/>
                </a:lnTo>
                <a:lnTo>
                  <a:pt x="826037" y="647330"/>
                </a:lnTo>
                <a:lnTo>
                  <a:pt x="846549" y="596468"/>
                </a:lnTo>
                <a:lnTo>
                  <a:pt x="860073" y="540910"/>
                </a:lnTo>
                <a:lnTo>
                  <a:pt x="894479" y="532960"/>
                </a:lnTo>
                <a:lnTo>
                  <a:pt x="920284" y="511653"/>
                </a:lnTo>
                <a:lnTo>
                  <a:pt x="937487" y="480806"/>
                </a:lnTo>
                <a:lnTo>
                  <a:pt x="946089" y="444234"/>
                </a:lnTo>
                <a:lnTo>
                  <a:pt x="946089" y="405754"/>
                </a:lnTo>
                <a:lnTo>
                  <a:pt x="937487" y="369183"/>
                </a:lnTo>
                <a:lnTo>
                  <a:pt x="920284" y="338335"/>
                </a:lnTo>
                <a:lnTo>
                  <a:pt x="894479" y="317029"/>
                </a:lnTo>
                <a:lnTo>
                  <a:pt x="860073" y="309078"/>
                </a:lnTo>
                <a:lnTo>
                  <a:pt x="821393" y="154554"/>
                </a:lnTo>
                <a:lnTo>
                  <a:pt x="729174" y="150526"/>
                </a:lnTo>
                <a:lnTo>
                  <a:pt x="657024" y="139502"/>
                </a:lnTo>
                <a:lnTo>
                  <a:pt x="602075" y="123071"/>
                </a:lnTo>
                <a:lnTo>
                  <a:pt x="561460" y="102824"/>
                </a:lnTo>
                <a:lnTo>
                  <a:pt x="511766" y="57242"/>
                </a:lnTo>
                <a:lnTo>
                  <a:pt x="485005" y="15476"/>
                </a:lnTo>
                <a:lnTo>
                  <a:pt x="473057" y="0"/>
                </a:lnTo>
                <a:lnTo>
                  <a:pt x="461112" y="15476"/>
                </a:lnTo>
                <a:lnTo>
                  <a:pt x="449166" y="35087"/>
                </a:lnTo>
                <a:lnTo>
                  <a:pt x="434353" y="57242"/>
                </a:lnTo>
                <a:lnTo>
                  <a:pt x="384659" y="102824"/>
                </a:lnTo>
                <a:lnTo>
                  <a:pt x="344044" y="123071"/>
                </a:lnTo>
                <a:lnTo>
                  <a:pt x="289095" y="139502"/>
                </a:lnTo>
                <a:lnTo>
                  <a:pt x="216943" y="150526"/>
                </a:lnTo>
                <a:lnTo>
                  <a:pt x="124723" y="154554"/>
                </a:lnTo>
                <a:lnTo>
                  <a:pt x="86016" y="309078"/>
                </a:lnTo>
                <a:lnTo>
                  <a:pt x="51609" y="317029"/>
                </a:lnTo>
                <a:lnTo>
                  <a:pt x="25804" y="338335"/>
                </a:lnTo>
                <a:lnTo>
                  <a:pt x="8601" y="369183"/>
                </a:lnTo>
                <a:lnTo>
                  <a:pt x="0" y="405754"/>
                </a:lnTo>
                <a:lnTo>
                  <a:pt x="0" y="444234"/>
                </a:lnTo>
                <a:lnTo>
                  <a:pt x="8601" y="480806"/>
                </a:lnTo>
                <a:lnTo>
                  <a:pt x="25804" y="511653"/>
                </a:lnTo>
                <a:lnTo>
                  <a:pt x="51609" y="532960"/>
                </a:lnTo>
                <a:lnTo>
                  <a:pt x="86016" y="540910"/>
                </a:lnTo>
                <a:lnTo>
                  <a:pt x="99545" y="596468"/>
                </a:lnTo>
                <a:lnTo>
                  <a:pt x="120062" y="647330"/>
                </a:lnTo>
                <a:lnTo>
                  <a:pt x="146492" y="693631"/>
                </a:lnTo>
                <a:lnTo>
                  <a:pt x="177759" y="735505"/>
                </a:lnTo>
                <a:lnTo>
                  <a:pt x="212789" y="773086"/>
                </a:lnTo>
                <a:lnTo>
                  <a:pt x="250507" y="806509"/>
                </a:lnTo>
                <a:lnTo>
                  <a:pt x="289838" y="835907"/>
                </a:lnTo>
                <a:lnTo>
                  <a:pt x="329706" y="861416"/>
                </a:lnTo>
                <a:lnTo>
                  <a:pt x="369038" y="883169"/>
                </a:lnTo>
                <a:lnTo>
                  <a:pt x="406757" y="901300"/>
                </a:lnTo>
                <a:lnTo>
                  <a:pt x="473057" y="927236"/>
                </a:lnTo>
                <a:close/>
              </a:path>
            </a:pathLst>
          </a:custGeom>
          <a:ln w="61335">
            <a:solidFill>
              <a:srgbClr val="231F20"/>
            </a:solidFill>
          </a:ln>
        </p:spPr>
        <p:txBody>
          <a:bodyPr wrap="square" lIns="0" tIns="0" rIns="0" bIns="0" rtlCol="0"/>
          <a:lstStyle/>
          <a:p>
            <a:endParaRPr/>
          </a:p>
        </p:txBody>
      </p:sp>
      <p:sp>
        <p:nvSpPr>
          <p:cNvPr id="52" name="object 52"/>
          <p:cNvSpPr/>
          <p:nvPr/>
        </p:nvSpPr>
        <p:spPr>
          <a:xfrm>
            <a:off x="4239400" y="3163393"/>
            <a:ext cx="216118" cy="99927"/>
          </a:xfrm>
          <a:prstGeom prst="rect">
            <a:avLst/>
          </a:prstGeom>
          <a:blipFill>
            <a:blip r:embed="rId6" cstate="print"/>
            <a:stretch>
              <a:fillRect/>
            </a:stretch>
          </a:blipFill>
        </p:spPr>
        <p:txBody>
          <a:bodyPr wrap="square" lIns="0" tIns="0" rIns="0" bIns="0" rtlCol="0"/>
          <a:lstStyle/>
          <a:p>
            <a:endParaRPr/>
          </a:p>
        </p:txBody>
      </p:sp>
      <p:sp>
        <p:nvSpPr>
          <p:cNvPr id="53" name="object 53"/>
          <p:cNvSpPr/>
          <p:nvPr/>
        </p:nvSpPr>
        <p:spPr>
          <a:xfrm>
            <a:off x="4549026" y="3163393"/>
            <a:ext cx="216118" cy="99927"/>
          </a:xfrm>
          <a:prstGeom prst="rect">
            <a:avLst/>
          </a:prstGeom>
          <a:blipFill>
            <a:blip r:embed="rId7" cstate="print"/>
            <a:stretch>
              <a:fillRect/>
            </a:stretch>
          </a:blipFill>
        </p:spPr>
        <p:txBody>
          <a:bodyPr wrap="square" lIns="0" tIns="0" rIns="0" bIns="0" rtlCol="0"/>
          <a:lstStyle/>
          <a:p>
            <a:endParaRPr/>
          </a:p>
        </p:txBody>
      </p:sp>
      <p:sp>
        <p:nvSpPr>
          <p:cNvPr id="54" name="object 54"/>
          <p:cNvSpPr/>
          <p:nvPr/>
        </p:nvSpPr>
        <p:spPr>
          <a:xfrm>
            <a:off x="11015459" y="3721227"/>
            <a:ext cx="1743710" cy="606425"/>
          </a:xfrm>
          <a:custGeom>
            <a:avLst/>
            <a:gdLst/>
            <a:ahLst/>
            <a:cxnLst/>
            <a:rect l="l" t="t" r="r" b="b"/>
            <a:pathLst>
              <a:path w="1743709" h="606425">
                <a:moveTo>
                  <a:pt x="1065987" y="0"/>
                </a:moveTo>
                <a:lnTo>
                  <a:pt x="678865" y="1028"/>
                </a:lnTo>
                <a:lnTo>
                  <a:pt x="196735" y="132918"/>
                </a:lnTo>
                <a:lnTo>
                  <a:pt x="154306" y="153045"/>
                </a:lnTo>
                <a:lnTo>
                  <a:pt x="116071" y="179609"/>
                </a:lnTo>
                <a:lnTo>
                  <a:pt x="82483" y="211745"/>
                </a:lnTo>
                <a:lnTo>
                  <a:pt x="53990" y="248588"/>
                </a:lnTo>
                <a:lnTo>
                  <a:pt x="31045" y="289273"/>
                </a:lnTo>
                <a:lnTo>
                  <a:pt x="14098" y="332937"/>
                </a:lnTo>
                <a:lnTo>
                  <a:pt x="3599" y="378715"/>
                </a:lnTo>
                <a:lnTo>
                  <a:pt x="0" y="425742"/>
                </a:lnTo>
                <a:lnTo>
                  <a:pt x="0" y="605955"/>
                </a:lnTo>
                <a:lnTo>
                  <a:pt x="1743341" y="605955"/>
                </a:lnTo>
                <a:lnTo>
                  <a:pt x="1743341" y="425742"/>
                </a:lnTo>
                <a:lnTo>
                  <a:pt x="1739744" y="378715"/>
                </a:lnTo>
                <a:lnTo>
                  <a:pt x="1729250" y="332937"/>
                </a:lnTo>
                <a:lnTo>
                  <a:pt x="1712309" y="289273"/>
                </a:lnTo>
                <a:lnTo>
                  <a:pt x="1689371" y="248588"/>
                </a:lnTo>
                <a:lnTo>
                  <a:pt x="1660884" y="211745"/>
                </a:lnTo>
                <a:lnTo>
                  <a:pt x="1627296" y="179609"/>
                </a:lnTo>
                <a:lnTo>
                  <a:pt x="1589058" y="153045"/>
                </a:lnTo>
                <a:lnTo>
                  <a:pt x="1546618" y="132918"/>
                </a:lnTo>
                <a:lnTo>
                  <a:pt x="1065987" y="0"/>
                </a:lnTo>
                <a:close/>
              </a:path>
            </a:pathLst>
          </a:custGeom>
          <a:solidFill>
            <a:srgbClr val="A2CDFF"/>
          </a:solidFill>
        </p:spPr>
        <p:txBody>
          <a:bodyPr wrap="square" lIns="0" tIns="0" rIns="0" bIns="0" rtlCol="0"/>
          <a:lstStyle/>
          <a:p>
            <a:endParaRPr/>
          </a:p>
        </p:txBody>
      </p:sp>
      <p:sp>
        <p:nvSpPr>
          <p:cNvPr id="55" name="object 55"/>
          <p:cNvSpPr/>
          <p:nvPr/>
        </p:nvSpPr>
        <p:spPr>
          <a:xfrm>
            <a:off x="11015459" y="3721227"/>
            <a:ext cx="1743710" cy="606425"/>
          </a:xfrm>
          <a:custGeom>
            <a:avLst/>
            <a:gdLst/>
            <a:ahLst/>
            <a:cxnLst/>
            <a:rect l="l" t="t" r="r" b="b"/>
            <a:pathLst>
              <a:path w="1743709" h="606425">
                <a:moveTo>
                  <a:pt x="678865" y="1021"/>
                </a:moveTo>
                <a:lnTo>
                  <a:pt x="196731" y="132911"/>
                </a:lnTo>
                <a:lnTo>
                  <a:pt x="154301" y="153042"/>
                </a:lnTo>
                <a:lnTo>
                  <a:pt x="116067" y="179607"/>
                </a:lnTo>
                <a:lnTo>
                  <a:pt x="82479" y="211743"/>
                </a:lnTo>
                <a:lnTo>
                  <a:pt x="53988" y="248585"/>
                </a:lnTo>
                <a:lnTo>
                  <a:pt x="31044" y="289270"/>
                </a:lnTo>
                <a:lnTo>
                  <a:pt x="14097" y="332933"/>
                </a:lnTo>
                <a:lnTo>
                  <a:pt x="3599" y="378710"/>
                </a:lnTo>
                <a:lnTo>
                  <a:pt x="0" y="425737"/>
                </a:lnTo>
                <a:lnTo>
                  <a:pt x="0" y="605956"/>
                </a:lnTo>
                <a:lnTo>
                  <a:pt x="1743377" y="605956"/>
                </a:lnTo>
                <a:lnTo>
                  <a:pt x="1743377" y="425737"/>
                </a:lnTo>
                <a:lnTo>
                  <a:pt x="1739777" y="378710"/>
                </a:lnTo>
                <a:lnTo>
                  <a:pt x="1729279" y="332933"/>
                </a:lnTo>
                <a:lnTo>
                  <a:pt x="1712331" y="289270"/>
                </a:lnTo>
                <a:lnTo>
                  <a:pt x="1689385" y="248585"/>
                </a:lnTo>
                <a:lnTo>
                  <a:pt x="1660890" y="211743"/>
                </a:lnTo>
                <a:lnTo>
                  <a:pt x="1627297" y="179607"/>
                </a:lnTo>
                <a:lnTo>
                  <a:pt x="1589055" y="153042"/>
                </a:lnTo>
                <a:lnTo>
                  <a:pt x="1546616" y="132911"/>
                </a:lnTo>
                <a:lnTo>
                  <a:pt x="1065985" y="0"/>
                </a:lnTo>
                <a:lnTo>
                  <a:pt x="678865" y="1021"/>
                </a:lnTo>
                <a:close/>
              </a:path>
            </a:pathLst>
          </a:custGeom>
          <a:ln w="60077">
            <a:solidFill>
              <a:srgbClr val="231F20"/>
            </a:solidFill>
          </a:ln>
        </p:spPr>
        <p:txBody>
          <a:bodyPr wrap="square" lIns="0" tIns="0" rIns="0" bIns="0" rtlCol="0"/>
          <a:lstStyle/>
          <a:p>
            <a:endParaRPr/>
          </a:p>
        </p:txBody>
      </p:sp>
      <p:sp>
        <p:nvSpPr>
          <p:cNvPr id="56" name="object 56"/>
          <p:cNvSpPr/>
          <p:nvPr/>
        </p:nvSpPr>
        <p:spPr>
          <a:xfrm>
            <a:off x="11394452" y="2585046"/>
            <a:ext cx="999490" cy="662940"/>
          </a:xfrm>
          <a:custGeom>
            <a:avLst/>
            <a:gdLst/>
            <a:ahLst/>
            <a:cxnLst/>
            <a:rect l="l" t="t" r="r" b="b"/>
            <a:pathLst>
              <a:path w="999490" h="662939">
                <a:moveTo>
                  <a:pt x="492683" y="0"/>
                </a:moveTo>
                <a:lnTo>
                  <a:pt x="191857" y="59178"/>
                </a:lnTo>
                <a:lnTo>
                  <a:pt x="47369" y="189369"/>
                </a:lnTo>
                <a:lnTo>
                  <a:pt x="2367" y="319561"/>
                </a:lnTo>
                <a:lnTo>
                  <a:pt x="0" y="378739"/>
                </a:lnTo>
                <a:lnTo>
                  <a:pt x="38747" y="662825"/>
                </a:lnTo>
                <a:lnTo>
                  <a:pt x="946594" y="662825"/>
                </a:lnTo>
                <a:lnTo>
                  <a:pt x="985405" y="378739"/>
                </a:lnTo>
                <a:lnTo>
                  <a:pt x="999023" y="159780"/>
                </a:lnTo>
                <a:lnTo>
                  <a:pt x="952238" y="47342"/>
                </a:lnTo>
                <a:lnTo>
                  <a:pt x="798855" y="5917"/>
                </a:lnTo>
                <a:lnTo>
                  <a:pt x="492683" y="0"/>
                </a:lnTo>
                <a:close/>
              </a:path>
            </a:pathLst>
          </a:custGeom>
          <a:solidFill>
            <a:srgbClr val="F8E71C"/>
          </a:solidFill>
        </p:spPr>
        <p:txBody>
          <a:bodyPr wrap="square" lIns="0" tIns="0" rIns="0" bIns="0" rtlCol="0"/>
          <a:lstStyle/>
          <a:p>
            <a:endParaRPr/>
          </a:p>
        </p:txBody>
      </p:sp>
      <p:sp>
        <p:nvSpPr>
          <p:cNvPr id="57" name="object 57"/>
          <p:cNvSpPr/>
          <p:nvPr/>
        </p:nvSpPr>
        <p:spPr>
          <a:xfrm>
            <a:off x="11394447" y="2585046"/>
            <a:ext cx="999490" cy="662940"/>
          </a:xfrm>
          <a:custGeom>
            <a:avLst/>
            <a:gdLst/>
            <a:ahLst/>
            <a:cxnLst/>
            <a:rect l="l" t="t" r="r" b="b"/>
            <a:pathLst>
              <a:path w="999490" h="662939">
                <a:moveTo>
                  <a:pt x="946593" y="662815"/>
                </a:moveTo>
                <a:lnTo>
                  <a:pt x="985398" y="378730"/>
                </a:lnTo>
                <a:lnTo>
                  <a:pt x="999020" y="159776"/>
                </a:lnTo>
                <a:lnTo>
                  <a:pt x="952237" y="47341"/>
                </a:lnTo>
                <a:lnTo>
                  <a:pt x="798855" y="5917"/>
                </a:lnTo>
                <a:lnTo>
                  <a:pt x="492684" y="0"/>
                </a:lnTo>
                <a:lnTo>
                  <a:pt x="191860" y="59176"/>
                </a:lnTo>
                <a:lnTo>
                  <a:pt x="47371" y="189365"/>
                </a:lnTo>
                <a:lnTo>
                  <a:pt x="2368" y="319553"/>
                </a:lnTo>
                <a:lnTo>
                  <a:pt x="0" y="378730"/>
                </a:lnTo>
                <a:lnTo>
                  <a:pt x="38745" y="662815"/>
                </a:lnTo>
              </a:path>
            </a:pathLst>
          </a:custGeom>
          <a:ln w="60086">
            <a:solidFill>
              <a:srgbClr val="231F20"/>
            </a:solidFill>
          </a:ln>
        </p:spPr>
        <p:txBody>
          <a:bodyPr wrap="square" lIns="0" tIns="0" rIns="0" bIns="0" rtlCol="0"/>
          <a:lstStyle/>
          <a:p>
            <a:endParaRPr/>
          </a:p>
        </p:txBody>
      </p:sp>
      <p:sp>
        <p:nvSpPr>
          <p:cNvPr id="58" name="object 58"/>
          <p:cNvSpPr/>
          <p:nvPr/>
        </p:nvSpPr>
        <p:spPr>
          <a:xfrm>
            <a:off x="11659755" y="3986326"/>
            <a:ext cx="455295" cy="340995"/>
          </a:xfrm>
          <a:custGeom>
            <a:avLst/>
            <a:gdLst/>
            <a:ahLst/>
            <a:cxnLst/>
            <a:rect l="l" t="t" r="r" b="b"/>
            <a:pathLst>
              <a:path w="455295" h="340995">
                <a:moveTo>
                  <a:pt x="227393" y="0"/>
                </a:moveTo>
                <a:lnTo>
                  <a:pt x="0" y="340855"/>
                </a:lnTo>
                <a:lnTo>
                  <a:pt x="454786" y="340855"/>
                </a:lnTo>
                <a:lnTo>
                  <a:pt x="227393" y="0"/>
                </a:lnTo>
                <a:close/>
              </a:path>
            </a:pathLst>
          </a:custGeom>
          <a:solidFill>
            <a:srgbClr val="7ED321"/>
          </a:solidFill>
        </p:spPr>
        <p:txBody>
          <a:bodyPr wrap="square" lIns="0" tIns="0" rIns="0" bIns="0" rtlCol="0"/>
          <a:lstStyle/>
          <a:p>
            <a:endParaRPr/>
          </a:p>
        </p:txBody>
      </p:sp>
      <p:sp>
        <p:nvSpPr>
          <p:cNvPr id="59" name="object 59"/>
          <p:cNvSpPr/>
          <p:nvPr/>
        </p:nvSpPr>
        <p:spPr>
          <a:xfrm>
            <a:off x="11659755" y="3986326"/>
            <a:ext cx="455295" cy="340995"/>
          </a:xfrm>
          <a:custGeom>
            <a:avLst/>
            <a:gdLst/>
            <a:ahLst/>
            <a:cxnLst/>
            <a:rect l="l" t="t" r="r" b="b"/>
            <a:pathLst>
              <a:path w="455295" h="340995">
                <a:moveTo>
                  <a:pt x="227390" y="0"/>
                </a:moveTo>
                <a:lnTo>
                  <a:pt x="0" y="340854"/>
                </a:lnTo>
                <a:lnTo>
                  <a:pt x="454781" y="340854"/>
                </a:lnTo>
                <a:lnTo>
                  <a:pt x="227390" y="0"/>
                </a:lnTo>
                <a:close/>
              </a:path>
            </a:pathLst>
          </a:custGeom>
          <a:ln w="60088">
            <a:solidFill>
              <a:srgbClr val="231F20"/>
            </a:solidFill>
          </a:ln>
        </p:spPr>
        <p:txBody>
          <a:bodyPr wrap="square" lIns="0" tIns="0" rIns="0" bIns="0" rtlCol="0"/>
          <a:lstStyle/>
          <a:p>
            <a:endParaRPr/>
          </a:p>
        </p:txBody>
      </p:sp>
      <p:sp>
        <p:nvSpPr>
          <p:cNvPr id="60" name="object 60"/>
          <p:cNvSpPr/>
          <p:nvPr/>
        </p:nvSpPr>
        <p:spPr>
          <a:xfrm>
            <a:off x="11796979" y="3776713"/>
            <a:ext cx="180352" cy="209626"/>
          </a:xfrm>
          <a:prstGeom prst="rect">
            <a:avLst/>
          </a:prstGeom>
          <a:blipFill>
            <a:blip r:embed="rId8" cstate="print"/>
            <a:stretch>
              <a:fillRect/>
            </a:stretch>
          </a:blipFill>
        </p:spPr>
        <p:txBody>
          <a:bodyPr wrap="square" lIns="0" tIns="0" rIns="0" bIns="0" rtlCol="0"/>
          <a:lstStyle/>
          <a:p>
            <a:endParaRPr/>
          </a:p>
        </p:txBody>
      </p:sp>
      <p:sp>
        <p:nvSpPr>
          <p:cNvPr id="61" name="object 61"/>
          <p:cNvSpPr/>
          <p:nvPr/>
        </p:nvSpPr>
        <p:spPr>
          <a:xfrm>
            <a:off x="11796979" y="3776713"/>
            <a:ext cx="180975" cy="210185"/>
          </a:xfrm>
          <a:custGeom>
            <a:avLst/>
            <a:gdLst/>
            <a:ahLst/>
            <a:cxnLst/>
            <a:rect l="l" t="t" r="r" b="b"/>
            <a:pathLst>
              <a:path w="180975" h="210185">
                <a:moveTo>
                  <a:pt x="0" y="0"/>
                </a:moveTo>
                <a:lnTo>
                  <a:pt x="0" y="99901"/>
                </a:lnTo>
                <a:lnTo>
                  <a:pt x="5255" y="143516"/>
                </a:lnTo>
                <a:lnTo>
                  <a:pt x="21529" y="178293"/>
                </a:lnTo>
                <a:lnTo>
                  <a:pt x="49581" y="201304"/>
                </a:lnTo>
                <a:lnTo>
                  <a:pt x="90174" y="209624"/>
                </a:lnTo>
                <a:lnTo>
                  <a:pt x="130767" y="201304"/>
                </a:lnTo>
                <a:lnTo>
                  <a:pt x="158820" y="178293"/>
                </a:lnTo>
                <a:lnTo>
                  <a:pt x="175093" y="143516"/>
                </a:lnTo>
                <a:lnTo>
                  <a:pt x="180349" y="99901"/>
                </a:lnTo>
                <a:lnTo>
                  <a:pt x="180349" y="0"/>
                </a:lnTo>
              </a:path>
            </a:pathLst>
          </a:custGeom>
          <a:ln w="60097">
            <a:solidFill>
              <a:srgbClr val="231F20"/>
            </a:solidFill>
          </a:ln>
        </p:spPr>
        <p:txBody>
          <a:bodyPr wrap="square" lIns="0" tIns="0" rIns="0" bIns="0" rtlCol="0"/>
          <a:lstStyle/>
          <a:p>
            <a:endParaRPr/>
          </a:p>
        </p:txBody>
      </p:sp>
      <p:sp>
        <p:nvSpPr>
          <p:cNvPr id="62" name="object 62"/>
          <p:cNvSpPr/>
          <p:nvPr/>
        </p:nvSpPr>
        <p:spPr>
          <a:xfrm>
            <a:off x="11423918" y="2850184"/>
            <a:ext cx="926465" cy="946785"/>
          </a:xfrm>
          <a:custGeom>
            <a:avLst/>
            <a:gdLst/>
            <a:ahLst/>
            <a:cxnLst/>
            <a:rect l="l" t="t" r="r" b="b"/>
            <a:pathLst>
              <a:path w="926465" h="946785">
                <a:moveTo>
                  <a:pt x="463230" y="0"/>
                </a:moveTo>
                <a:lnTo>
                  <a:pt x="451534" y="15162"/>
                </a:lnTo>
                <a:lnTo>
                  <a:pt x="439837" y="34378"/>
                </a:lnTo>
                <a:lnTo>
                  <a:pt x="425332" y="56091"/>
                </a:lnTo>
                <a:lnTo>
                  <a:pt x="376671" y="100766"/>
                </a:lnTo>
                <a:lnTo>
                  <a:pt x="336900" y="120612"/>
                </a:lnTo>
                <a:lnTo>
                  <a:pt x="283091" y="136717"/>
                </a:lnTo>
                <a:lnTo>
                  <a:pt x="212438" y="147524"/>
                </a:lnTo>
                <a:lnTo>
                  <a:pt x="122134" y="151472"/>
                </a:lnTo>
                <a:lnTo>
                  <a:pt x="84224" y="340817"/>
                </a:lnTo>
                <a:lnTo>
                  <a:pt x="50534" y="348610"/>
                </a:lnTo>
                <a:lnTo>
                  <a:pt x="25267" y="369496"/>
                </a:lnTo>
                <a:lnTo>
                  <a:pt x="8422" y="399734"/>
                </a:lnTo>
                <a:lnTo>
                  <a:pt x="0" y="435584"/>
                </a:lnTo>
                <a:lnTo>
                  <a:pt x="0" y="473303"/>
                </a:lnTo>
                <a:lnTo>
                  <a:pt x="8422" y="509153"/>
                </a:lnTo>
                <a:lnTo>
                  <a:pt x="25267" y="539391"/>
                </a:lnTo>
                <a:lnTo>
                  <a:pt x="50534" y="560277"/>
                </a:lnTo>
                <a:lnTo>
                  <a:pt x="84224" y="568071"/>
                </a:lnTo>
                <a:lnTo>
                  <a:pt x="88744" y="619124"/>
                </a:lnTo>
                <a:lnTo>
                  <a:pt x="101544" y="667282"/>
                </a:lnTo>
                <a:lnTo>
                  <a:pt x="121486" y="712339"/>
                </a:lnTo>
                <a:lnTo>
                  <a:pt x="147432" y="754087"/>
                </a:lnTo>
                <a:lnTo>
                  <a:pt x="178242" y="792319"/>
                </a:lnTo>
                <a:lnTo>
                  <a:pt x="212779" y="826828"/>
                </a:lnTo>
                <a:lnTo>
                  <a:pt x="249903" y="857408"/>
                </a:lnTo>
                <a:lnTo>
                  <a:pt x="288476" y="883851"/>
                </a:lnTo>
                <a:lnTo>
                  <a:pt x="327360" y="905951"/>
                </a:lnTo>
                <a:lnTo>
                  <a:pt x="365416" y="923499"/>
                </a:lnTo>
                <a:lnTo>
                  <a:pt x="401505" y="936291"/>
                </a:lnTo>
                <a:lnTo>
                  <a:pt x="463230" y="946772"/>
                </a:lnTo>
                <a:lnTo>
                  <a:pt x="491965" y="944117"/>
                </a:lnTo>
                <a:lnTo>
                  <a:pt x="561030" y="923499"/>
                </a:lnTo>
                <a:lnTo>
                  <a:pt x="599083" y="905951"/>
                </a:lnTo>
                <a:lnTo>
                  <a:pt x="637965" y="883851"/>
                </a:lnTo>
                <a:lnTo>
                  <a:pt x="676536" y="857408"/>
                </a:lnTo>
                <a:lnTo>
                  <a:pt x="713659" y="826828"/>
                </a:lnTo>
                <a:lnTo>
                  <a:pt x="748194" y="792319"/>
                </a:lnTo>
                <a:lnTo>
                  <a:pt x="779004" y="754087"/>
                </a:lnTo>
                <a:lnTo>
                  <a:pt x="804949" y="712339"/>
                </a:lnTo>
                <a:lnTo>
                  <a:pt x="824891" y="667282"/>
                </a:lnTo>
                <a:lnTo>
                  <a:pt x="837691" y="619124"/>
                </a:lnTo>
                <a:lnTo>
                  <a:pt x="842211" y="568071"/>
                </a:lnTo>
                <a:lnTo>
                  <a:pt x="875901" y="560277"/>
                </a:lnTo>
                <a:lnTo>
                  <a:pt x="901168" y="539391"/>
                </a:lnTo>
                <a:lnTo>
                  <a:pt x="918013" y="509153"/>
                </a:lnTo>
                <a:lnTo>
                  <a:pt x="926435" y="473303"/>
                </a:lnTo>
                <a:lnTo>
                  <a:pt x="926435" y="435584"/>
                </a:lnTo>
                <a:lnTo>
                  <a:pt x="918013" y="399734"/>
                </a:lnTo>
                <a:lnTo>
                  <a:pt x="901168" y="369496"/>
                </a:lnTo>
                <a:lnTo>
                  <a:pt x="875901" y="348610"/>
                </a:lnTo>
                <a:lnTo>
                  <a:pt x="842211" y="340817"/>
                </a:lnTo>
                <a:lnTo>
                  <a:pt x="804327" y="151472"/>
                </a:lnTo>
                <a:lnTo>
                  <a:pt x="714026" y="147524"/>
                </a:lnTo>
                <a:lnTo>
                  <a:pt x="643375" y="136717"/>
                </a:lnTo>
                <a:lnTo>
                  <a:pt x="589569" y="120612"/>
                </a:lnTo>
                <a:lnTo>
                  <a:pt x="549798" y="100766"/>
                </a:lnTo>
                <a:lnTo>
                  <a:pt x="501136" y="56091"/>
                </a:lnTo>
                <a:lnTo>
                  <a:pt x="474930" y="15162"/>
                </a:lnTo>
                <a:lnTo>
                  <a:pt x="463230" y="0"/>
                </a:lnTo>
                <a:close/>
              </a:path>
            </a:pathLst>
          </a:custGeom>
          <a:solidFill>
            <a:srgbClr val="FF9E49"/>
          </a:solidFill>
        </p:spPr>
        <p:txBody>
          <a:bodyPr wrap="square" lIns="0" tIns="0" rIns="0" bIns="0" rtlCol="0"/>
          <a:lstStyle/>
          <a:p>
            <a:endParaRPr/>
          </a:p>
        </p:txBody>
      </p:sp>
      <p:sp>
        <p:nvSpPr>
          <p:cNvPr id="63" name="object 63"/>
          <p:cNvSpPr/>
          <p:nvPr/>
        </p:nvSpPr>
        <p:spPr>
          <a:xfrm>
            <a:off x="11423915" y="2850184"/>
            <a:ext cx="926465" cy="946785"/>
          </a:xfrm>
          <a:custGeom>
            <a:avLst/>
            <a:gdLst/>
            <a:ahLst/>
            <a:cxnLst/>
            <a:rect l="l" t="t" r="r" b="b"/>
            <a:pathLst>
              <a:path w="926465" h="946785">
                <a:moveTo>
                  <a:pt x="463232" y="946781"/>
                </a:moveTo>
                <a:lnTo>
                  <a:pt x="524948" y="936299"/>
                </a:lnTo>
                <a:lnTo>
                  <a:pt x="561034" y="923507"/>
                </a:lnTo>
                <a:lnTo>
                  <a:pt x="599087" y="905958"/>
                </a:lnTo>
                <a:lnTo>
                  <a:pt x="637968" y="883858"/>
                </a:lnTo>
                <a:lnTo>
                  <a:pt x="676539" y="857415"/>
                </a:lnTo>
                <a:lnTo>
                  <a:pt x="713661" y="826835"/>
                </a:lnTo>
                <a:lnTo>
                  <a:pt x="748195" y="792325"/>
                </a:lnTo>
                <a:lnTo>
                  <a:pt x="779004" y="754093"/>
                </a:lnTo>
                <a:lnTo>
                  <a:pt x="804949" y="712345"/>
                </a:lnTo>
                <a:lnTo>
                  <a:pt x="824890" y="667289"/>
                </a:lnTo>
                <a:lnTo>
                  <a:pt x="837690" y="619132"/>
                </a:lnTo>
                <a:lnTo>
                  <a:pt x="842209" y="568080"/>
                </a:lnTo>
                <a:lnTo>
                  <a:pt x="875901" y="560287"/>
                </a:lnTo>
                <a:lnTo>
                  <a:pt x="901170" y="539400"/>
                </a:lnTo>
                <a:lnTo>
                  <a:pt x="918016" y="509162"/>
                </a:lnTo>
                <a:lnTo>
                  <a:pt x="926439" y="473312"/>
                </a:lnTo>
                <a:lnTo>
                  <a:pt x="926439" y="435592"/>
                </a:lnTo>
                <a:lnTo>
                  <a:pt x="918016" y="399742"/>
                </a:lnTo>
                <a:lnTo>
                  <a:pt x="901170" y="369504"/>
                </a:lnTo>
                <a:lnTo>
                  <a:pt x="875901" y="348617"/>
                </a:lnTo>
                <a:lnTo>
                  <a:pt x="842209" y="340824"/>
                </a:lnTo>
                <a:lnTo>
                  <a:pt x="804333" y="151474"/>
                </a:lnTo>
                <a:lnTo>
                  <a:pt x="714030" y="147525"/>
                </a:lnTo>
                <a:lnTo>
                  <a:pt x="643378" y="136718"/>
                </a:lnTo>
                <a:lnTo>
                  <a:pt x="589570" y="120613"/>
                </a:lnTo>
                <a:lnTo>
                  <a:pt x="549799" y="100767"/>
                </a:lnTo>
                <a:lnTo>
                  <a:pt x="501136" y="56091"/>
                </a:lnTo>
                <a:lnTo>
                  <a:pt x="474932" y="15162"/>
                </a:lnTo>
                <a:lnTo>
                  <a:pt x="463232" y="0"/>
                </a:lnTo>
                <a:lnTo>
                  <a:pt x="451534" y="15162"/>
                </a:lnTo>
                <a:lnTo>
                  <a:pt x="439837" y="34379"/>
                </a:lnTo>
                <a:lnTo>
                  <a:pt x="425332" y="56091"/>
                </a:lnTo>
                <a:lnTo>
                  <a:pt x="376670" y="100767"/>
                </a:lnTo>
                <a:lnTo>
                  <a:pt x="336899" y="120613"/>
                </a:lnTo>
                <a:lnTo>
                  <a:pt x="283090" y="136718"/>
                </a:lnTo>
                <a:lnTo>
                  <a:pt x="212437" y="147525"/>
                </a:lnTo>
                <a:lnTo>
                  <a:pt x="122133" y="151474"/>
                </a:lnTo>
                <a:lnTo>
                  <a:pt x="84229" y="340824"/>
                </a:lnTo>
                <a:lnTo>
                  <a:pt x="25268" y="369504"/>
                </a:lnTo>
                <a:lnTo>
                  <a:pt x="0" y="435592"/>
                </a:lnTo>
                <a:lnTo>
                  <a:pt x="0" y="473312"/>
                </a:lnTo>
                <a:lnTo>
                  <a:pt x="8422" y="509162"/>
                </a:lnTo>
                <a:lnTo>
                  <a:pt x="25268" y="539400"/>
                </a:lnTo>
                <a:lnTo>
                  <a:pt x="50537" y="560287"/>
                </a:lnTo>
                <a:lnTo>
                  <a:pt x="84229" y="568080"/>
                </a:lnTo>
                <a:lnTo>
                  <a:pt x="88749" y="619132"/>
                </a:lnTo>
                <a:lnTo>
                  <a:pt x="101549" y="667289"/>
                </a:lnTo>
                <a:lnTo>
                  <a:pt x="121491" y="712345"/>
                </a:lnTo>
                <a:lnTo>
                  <a:pt x="147435" y="754093"/>
                </a:lnTo>
                <a:lnTo>
                  <a:pt x="178245" y="792325"/>
                </a:lnTo>
                <a:lnTo>
                  <a:pt x="212781" y="826835"/>
                </a:lnTo>
                <a:lnTo>
                  <a:pt x="249905" y="857415"/>
                </a:lnTo>
                <a:lnTo>
                  <a:pt x="288477" y="883858"/>
                </a:lnTo>
                <a:lnTo>
                  <a:pt x="327361" y="905958"/>
                </a:lnTo>
                <a:lnTo>
                  <a:pt x="365417" y="923507"/>
                </a:lnTo>
                <a:lnTo>
                  <a:pt x="401506" y="936299"/>
                </a:lnTo>
                <a:lnTo>
                  <a:pt x="463232" y="946781"/>
                </a:lnTo>
                <a:close/>
              </a:path>
            </a:pathLst>
          </a:custGeom>
          <a:ln w="60095">
            <a:solidFill>
              <a:srgbClr val="231F20"/>
            </a:solidFill>
          </a:ln>
        </p:spPr>
        <p:txBody>
          <a:bodyPr wrap="square" lIns="0" tIns="0" rIns="0" bIns="0" rtlCol="0"/>
          <a:lstStyle/>
          <a:p>
            <a:endParaRPr/>
          </a:p>
        </p:txBody>
      </p:sp>
      <p:sp>
        <p:nvSpPr>
          <p:cNvPr id="64" name="object 64"/>
          <p:cNvSpPr/>
          <p:nvPr/>
        </p:nvSpPr>
        <p:spPr>
          <a:xfrm>
            <a:off x="11629704" y="3198948"/>
            <a:ext cx="211689" cy="97951"/>
          </a:xfrm>
          <a:prstGeom prst="rect">
            <a:avLst/>
          </a:prstGeom>
          <a:blipFill>
            <a:blip r:embed="rId9" cstate="print"/>
            <a:stretch>
              <a:fillRect/>
            </a:stretch>
          </a:blipFill>
        </p:spPr>
        <p:txBody>
          <a:bodyPr wrap="square" lIns="0" tIns="0" rIns="0" bIns="0" rtlCol="0"/>
          <a:lstStyle/>
          <a:p>
            <a:endParaRPr/>
          </a:p>
        </p:txBody>
      </p:sp>
      <p:sp>
        <p:nvSpPr>
          <p:cNvPr id="65" name="object 65"/>
          <p:cNvSpPr/>
          <p:nvPr/>
        </p:nvSpPr>
        <p:spPr>
          <a:xfrm>
            <a:off x="11932904" y="3198948"/>
            <a:ext cx="211689" cy="97951"/>
          </a:xfrm>
          <a:prstGeom prst="rect">
            <a:avLst/>
          </a:prstGeom>
          <a:blipFill>
            <a:blip r:embed="rId10" cstate="print"/>
            <a:stretch>
              <a:fillRect/>
            </a:stretch>
          </a:blipFill>
        </p:spPr>
        <p:txBody>
          <a:bodyPr wrap="square" lIns="0" tIns="0" rIns="0" bIns="0" rtlCol="0"/>
          <a:lstStyle/>
          <a:p>
            <a:endParaRPr/>
          </a:p>
        </p:txBody>
      </p:sp>
      <p:sp>
        <p:nvSpPr>
          <p:cNvPr id="66" name="object 66"/>
          <p:cNvSpPr/>
          <p:nvPr/>
        </p:nvSpPr>
        <p:spPr>
          <a:xfrm>
            <a:off x="12307963" y="4086885"/>
            <a:ext cx="240665" cy="0"/>
          </a:xfrm>
          <a:custGeom>
            <a:avLst/>
            <a:gdLst/>
            <a:ahLst/>
            <a:cxnLst/>
            <a:rect l="l" t="t" r="r" b="b"/>
            <a:pathLst>
              <a:path w="240665">
                <a:moveTo>
                  <a:pt x="0" y="0"/>
                </a:moveTo>
                <a:lnTo>
                  <a:pt x="240465" y="0"/>
                </a:lnTo>
              </a:path>
            </a:pathLst>
          </a:custGeom>
          <a:ln w="60073">
            <a:solidFill>
              <a:srgbClr val="231F20"/>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864100" y="3848100"/>
            <a:ext cx="6529070" cy="1366520"/>
          </a:xfrm>
          <a:prstGeom prst="rect">
            <a:avLst/>
          </a:prstGeom>
        </p:spPr>
        <p:txBody>
          <a:bodyPr vert="horz" wrap="square" lIns="0" tIns="12700" rIns="0" bIns="0" rtlCol="0">
            <a:spAutoFit/>
          </a:bodyPr>
          <a:lstStyle/>
          <a:p>
            <a:pPr marL="12700">
              <a:lnSpc>
                <a:spcPct val="100000"/>
              </a:lnSpc>
              <a:spcBef>
                <a:spcPts val="100"/>
              </a:spcBef>
            </a:pPr>
            <a:r>
              <a:rPr sz="8800" b="1" spc="-1460" dirty="0">
                <a:latin typeface="Arial"/>
                <a:cs typeface="Arial"/>
              </a:rPr>
              <a:t>WHY</a:t>
            </a:r>
            <a:r>
              <a:rPr sz="8800" b="1" spc="-1385" dirty="0">
                <a:latin typeface="Arial"/>
                <a:cs typeface="Arial"/>
              </a:rPr>
              <a:t> </a:t>
            </a:r>
            <a:r>
              <a:rPr sz="8800" b="1" spc="-1445" dirty="0">
                <a:latin typeface="Arial"/>
                <a:cs typeface="Arial"/>
              </a:rPr>
              <a:t>GRAPHS?</a:t>
            </a:r>
            <a:endParaRPr sz="8800">
              <a:latin typeface="Arial"/>
              <a:cs typeface="Arial"/>
            </a:endParaRPr>
          </a:p>
        </p:txBody>
      </p:sp>
      <p:sp>
        <p:nvSpPr>
          <p:cNvPr id="4" name="object 4"/>
          <p:cNvSpPr/>
          <p:nvPr/>
        </p:nvSpPr>
        <p:spPr>
          <a:xfrm>
            <a:off x="7035800" y="7848600"/>
            <a:ext cx="2184400" cy="8763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264400" y="622300"/>
            <a:ext cx="1718310" cy="756920"/>
          </a:xfrm>
          <a:prstGeom prst="rect">
            <a:avLst/>
          </a:prstGeom>
        </p:spPr>
        <p:txBody>
          <a:bodyPr vert="horz" wrap="square" lIns="0" tIns="12700" rIns="0" bIns="0" rtlCol="0">
            <a:spAutoFit/>
          </a:bodyPr>
          <a:lstStyle/>
          <a:p>
            <a:pPr marL="12700">
              <a:lnSpc>
                <a:spcPct val="100000"/>
              </a:lnSpc>
              <a:spcBef>
                <a:spcPts val="100"/>
              </a:spcBef>
            </a:pPr>
            <a:r>
              <a:rPr sz="4800" b="1" spc="-535" dirty="0">
                <a:latin typeface="Arial"/>
                <a:cs typeface="Arial"/>
              </a:rPr>
              <a:t>Cypher</a:t>
            </a:r>
            <a:endParaRPr sz="4800">
              <a:latin typeface="Arial"/>
              <a:cs typeface="Arial"/>
            </a:endParaRPr>
          </a:p>
        </p:txBody>
      </p:sp>
      <p:sp>
        <p:nvSpPr>
          <p:cNvPr id="4" name="object 4"/>
          <p:cNvSpPr/>
          <p:nvPr/>
        </p:nvSpPr>
        <p:spPr>
          <a:xfrm>
            <a:off x="559163" y="2398655"/>
            <a:ext cx="9218612" cy="642421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2300" y="2451100"/>
            <a:ext cx="9093200" cy="6299200"/>
          </a:xfrm>
          <a:custGeom>
            <a:avLst/>
            <a:gdLst/>
            <a:ahLst/>
            <a:cxnLst/>
            <a:rect l="l" t="t" r="r" b="b"/>
            <a:pathLst>
              <a:path w="9093200" h="6299200">
                <a:moveTo>
                  <a:pt x="0" y="0"/>
                </a:moveTo>
                <a:lnTo>
                  <a:pt x="9093200" y="0"/>
                </a:lnTo>
                <a:lnTo>
                  <a:pt x="9093200" y="6299200"/>
                </a:lnTo>
                <a:lnTo>
                  <a:pt x="0" y="6299200"/>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771825" y="2553449"/>
            <a:ext cx="8691693" cy="615277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24250" y="2451049"/>
            <a:ext cx="9088755" cy="6294120"/>
          </a:xfrm>
          <a:custGeom>
            <a:avLst/>
            <a:gdLst/>
            <a:ahLst/>
            <a:cxnLst/>
            <a:rect l="l" t="t" r="r" b="b"/>
            <a:pathLst>
              <a:path w="9088755" h="6294120">
                <a:moveTo>
                  <a:pt x="0" y="0"/>
                </a:moveTo>
                <a:lnTo>
                  <a:pt x="0" y="6294043"/>
                </a:lnTo>
                <a:lnTo>
                  <a:pt x="9088437" y="6294043"/>
                </a:lnTo>
                <a:lnTo>
                  <a:pt x="9088437" y="0"/>
                </a:lnTo>
                <a:lnTo>
                  <a:pt x="0" y="0"/>
                </a:lnTo>
                <a:close/>
              </a:path>
            </a:pathLst>
          </a:custGeom>
          <a:ln w="3175">
            <a:solidFill>
              <a:srgbClr val="A6AAA9"/>
            </a:solidFill>
          </a:ln>
        </p:spPr>
        <p:txBody>
          <a:bodyPr wrap="square" lIns="0" tIns="0" rIns="0" bIns="0" rtlCol="0"/>
          <a:lstStyle/>
          <a:p>
            <a:endParaRPr/>
          </a:p>
        </p:txBody>
      </p:sp>
      <p:sp>
        <p:nvSpPr>
          <p:cNvPr id="8" name="object 8"/>
          <p:cNvSpPr txBox="1"/>
          <p:nvPr/>
        </p:nvSpPr>
        <p:spPr>
          <a:xfrm>
            <a:off x="673100" y="1828800"/>
            <a:ext cx="4160520" cy="513080"/>
          </a:xfrm>
          <a:prstGeom prst="rect">
            <a:avLst/>
          </a:prstGeom>
        </p:spPr>
        <p:txBody>
          <a:bodyPr vert="horz" wrap="square" lIns="0" tIns="12700" rIns="0" bIns="0" rtlCol="0">
            <a:spAutoFit/>
          </a:bodyPr>
          <a:lstStyle/>
          <a:p>
            <a:pPr marL="12700">
              <a:lnSpc>
                <a:spcPct val="100000"/>
              </a:lnSpc>
              <a:spcBef>
                <a:spcPts val="100"/>
              </a:spcBef>
            </a:pPr>
            <a:r>
              <a:rPr sz="3200" b="1" spc="-300" dirty="0">
                <a:solidFill>
                  <a:srgbClr val="70BF41"/>
                </a:solidFill>
                <a:latin typeface="Arial"/>
                <a:cs typeface="Arial"/>
              </a:rPr>
              <a:t>Typical </a:t>
            </a:r>
            <a:r>
              <a:rPr sz="3200" b="1" spc="-360" dirty="0">
                <a:solidFill>
                  <a:srgbClr val="70BF41"/>
                </a:solidFill>
                <a:latin typeface="Arial"/>
                <a:cs typeface="Arial"/>
              </a:rPr>
              <a:t>Complex </a:t>
            </a:r>
            <a:r>
              <a:rPr sz="3200" b="1" spc="-555" dirty="0">
                <a:solidFill>
                  <a:srgbClr val="70BF41"/>
                </a:solidFill>
                <a:latin typeface="Arial"/>
                <a:cs typeface="Arial"/>
              </a:rPr>
              <a:t>SQL</a:t>
            </a:r>
            <a:r>
              <a:rPr sz="3200" b="1" spc="-305" dirty="0">
                <a:solidFill>
                  <a:srgbClr val="70BF41"/>
                </a:solidFill>
                <a:latin typeface="Arial"/>
                <a:cs typeface="Arial"/>
              </a:rPr>
              <a:t> </a:t>
            </a:r>
            <a:r>
              <a:rPr sz="3200" b="1" spc="-300" dirty="0">
                <a:solidFill>
                  <a:srgbClr val="70BF41"/>
                </a:solidFill>
                <a:latin typeface="Arial"/>
                <a:cs typeface="Arial"/>
              </a:rPr>
              <a:t>Join</a:t>
            </a:r>
            <a:endParaRPr sz="3200">
              <a:latin typeface="Arial"/>
              <a:cs typeface="Arial"/>
            </a:endParaRPr>
          </a:p>
        </p:txBody>
      </p:sp>
      <p:sp>
        <p:nvSpPr>
          <p:cNvPr id="9" name="object 9"/>
          <p:cNvSpPr txBox="1"/>
          <p:nvPr/>
        </p:nvSpPr>
        <p:spPr>
          <a:xfrm>
            <a:off x="10033000" y="1828800"/>
            <a:ext cx="4861560" cy="513080"/>
          </a:xfrm>
          <a:prstGeom prst="rect">
            <a:avLst/>
          </a:prstGeom>
        </p:spPr>
        <p:txBody>
          <a:bodyPr vert="horz" wrap="square" lIns="0" tIns="12700" rIns="0" bIns="0" rtlCol="0">
            <a:spAutoFit/>
          </a:bodyPr>
          <a:lstStyle/>
          <a:p>
            <a:pPr marL="12700">
              <a:lnSpc>
                <a:spcPct val="100000"/>
              </a:lnSpc>
              <a:spcBef>
                <a:spcPts val="100"/>
              </a:spcBef>
            </a:pPr>
            <a:r>
              <a:rPr sz="3200" b="1" spc="-360" dirty="0">
                <a:solidFill>
                  <a:srgbClr val="70BF41"/>
                </a:solidFill>
                <a:latin typeface="Arial"/>
                <a:cs typeface="Arial"/>
              </a:rPr>
              <a:t>The Same </a:t>
            </a:r>
            <a:r>
              <a:rPr sz="3200" b="1" spc="-370" dirty="0">
                <a:solidFill>
                  <a:srgbClr val="70BF41"/>
                </a:solidFill>
                <a:latin typeface="Arial"/>
                <a:cs typeface="Arial"/>
              </a:rPr>
              <a:t>Query </a:t>
            </a:r>
            <a:r>
              <a:rPr sz="3200" b="1" spc="-310" dirty="0">
                <a:solidFill>
                  <a:srgbClr val="70BF41"/>
                </a:solidFill>
                <a:latin typeface="Arial"/>
                <a:cs typeface="Arial"/>
              </a:rPr>
              <a:t>using</a:t>
            </a:r>
            <a:r>
              <a:rPr sz="3200" b="1" spc="20" dirty="0">
                <a:solidFill>
                  <a:srgbClr val="70BF41"/>
                </a:solidFill>
                <a:latin typeface="Arial"/>
                <a:cs typeface="Arial"/>
              </a:rPr>
              <a:t> </a:t>
            </a:r>
            <a:r>
              <a:rPr sz="3200" b="1" spc="-360" dirty="0">
                <a:solidFill>
                  <a:srgbClr val="70BF41"/>
                </a:solidFill>
                <a:latin typeface="Arial"/>
                <a:cs typeface="Arial"/>
              </a:rPr>
              <a:t>Cypher</a:t>
            </a:r>
            <a:endParaRPr sz="3200">
              <a:latin typeface="Arial"/>
              <a:cs typeface="Arial"/>
            </a:endParaRPr>
          </a:p>
        </p:txBody>
      </p:sp>
      <p:sp>
        <p:nvSpPr>
          <p:cNvPr id="10" name="object 10"/>
          <p:cNvSpPr/>
          <p:nvPr/>
        </p:nvSpPr>
        <p:spPr>
          <a:xfrm>
            <a:off x="10044848" y="2433637"/>
            <a:ext cx="4798809" cy="155892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0059136" y="2447925"/>
            <a:ext cx="4770755" cy="1530350"/>
          </a:xfrm>
          <a:custGeom>
            <a:avLst/>
            <a:gdLst/>
            <a:ahLst/>
            <a:cxnLst/>
            <a:rect l="l" t="t" r="r" b="b"/>
            <a:pathLst>
              <a:path w="4770755" h="1530350">
                <a:moveTo>
                  <a:pt x="0" y="0"/>
                </a:moveTo>
                <a:lnTo>
                  <a:pt x="4770272" y="0"/>
                </a:lnTo>
                <a:lnTo>
                  <a:pt x="4770272" y="1530350"/>
                </a:lnTo>
                <a:lnTo>
                  <a:pt x="0" y="1530350"/>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10059136" y="2447925"/>
            <a:ext cx="4770755" cy="1530350"/>
          </a:xfrm>
          <a:custGeom>
            <a:avLst/>
            <a:gdLst/>
            <a:ahLst/>
            <a:cxnLst/>
            <a:rect l="l" t="t" r="r" b="b"/>
            <a:pathLst>
              <a:path w="4770755" h="1530350">
                <a:moveTo>
                  <a:pt x="0" y="0"/>
                </a:moveTo>
                <a:lnTo>
                  <a:pt x="4770234" y="0"/>
                </a:lnTo>
                <a:lnTo>
                  <a:pt x="4770234" y="1530350"/>
                </a:lnTo>
                <a:lnTo>
                  <a:pt x="0" y="1530350"/>
                </a:lnTo>
                <a:lnTo>
                  <a:pt x="0" y="0"/>
                </a:lnTo>
                <a:close/>
              </a:path>
            </a:pathLst>
          </a:custGeom>
          <a:ln w="3175">
            <a:solidFill>
              <a:srgbClr val="A6AAA9"/>
            </a:solidFill>
          </a:ln>
        </p:spPr>
        <p:txBody>
          <a:bodyPr wrap="square" lIns="0" tIns="0" rIns="0" bIns="0" rtlCol="0"/>
          <a:lstStyle/>
          <a:p>
            <a:endParaRPr/>
          </a:p>
        </p:txBody>
      </p:sp>
      <p:sp>
        <p:nvSpPr>
          <p:cNvPr id="13" name="object 13"/>
          <p:cNvSpPr txBox="1"/>
          <p:nvPr/>
        </p:nvSpPr>
        <p:spPr>
          <a:xfrm>
            <a:off x="10337800" y="2679700"/>
            <a:ext cx="3973829" cy="454659"/>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2F2F2F"/>
                </a:solidFill>
                <a:latin typeface="Courier New"/>
                <a:cs typeface="Courier New"/>
              </a:rPr>
              <a:t>MATCH</a:t>
            </a:r>
            <a:r>
              <a:rPr sz="1400" b="1" spc="-50" dirty="0">
                <a:solidFill>
                  <a:srgbClr val="2F2F2F"/>
                </a:solidFill>
                <a:latin typeface="Courier New"/>
                <a:cs typeface="Courier New"/>
              </a:rPr>
              <a:t> </a:t>
            </a:r>
            <a:r>
              <a:rPr sz="1400" b="1" dirty="0">
                <a:solidFill>
                  <a:srgbClr val="2F2F2F"/>
                </a:solidFill>
                <a:latin typeface="Courier New"/>
                <a:cs typeface="Courier New"/>
              </a:rPr>
              <a:t>(</a:t>
            </a:r>
            <a:r>
              <a:rPr sz="1400" dirty="0">
                <a:solidFill>
                  <a:srgbClr val="2F2F2F"/>
                </a:solidFill>
                <a:latin typeface="Courier New"/>
                <a:cs typeface="Courier New"/>
              </a:rPr>
              <a:t>boss)-[:MANAGES*0..3]-&gt;(sub),</a:t>
            </a:r>
            <a:endParaRPr sz="1400">
              <a:latin typeface="Courier New"/>
              <a:cs typeface="Courier New"/>
            </a:endParaRPr>
          </a:p>
          <a:p>
            <a:pPr marL="652780">
              <a:lnSpc>
                <a:spcPct val="100000"/>
              </a:lnSpc>
              <a:spcBef>
                <a:spcPts val="20"/>
              </a:spcBef>
            </a:pPr>
            <a:r>
              <a:rPr sz="1400" dirty="0">
                <a:solidFill>
                  <a:srgbClr val="2F2F2F"/>
                </a:solidFill>
                <a:latin typeface="Courier New"/>
                <a:cs typeface="Courier New"/>
              </a:rPr>
              <a:t>(sub)-[:MANAGES*1..3]-&gt;(report)</a:t>
            </a:r>
            <a:endParaRPr sz="1400">
              <a:latin typeface="Courier New"/>
              <a:cs typeface="Courier New"/>
            </a:endParaRPr>
          </a:p>
        </p:txBody>
      </p:sp>
      <p:sp>
        <p:nvSpPr>
          <p:cNvPr id="14" name="object 14"/>
          <p:cNvSpPr txBox="1"/>
          <p:nvPr/>
        </p:nvSpPr>
        <p:spPr>
          <a:xfrm>
            <a:off x="10337800" y="3111500"/>
            <a:ext cx="1626235" cy="6705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2F2F2F"/>
                </a:solidFill>
                <a:latin typeface="Courier New"/>
                <a:cs typeface="Courier New"/>
              </a:rPr>
              <a:t>WHERE</a:t>
            </a:r>
            <a:r>
              <a:rPr sz="1400" b="1" spc="-95" dirty="0">
                <a:solidFill>
                  <a:srgbClr val="2F2F2F"/>
                </a:solidFill>
                <a:latin typeface="Courier New"/>
                <a:cs typeface="Courier New"/>
              </a:rPr>
              <a:t> </a:t>
            </a:r>
            <a:r>
              <a:rPr sz="1400" spc="-5" dirty="0">
                <a:solidFill>
                  <a:srgbClr val="2F2F2F"/>
                </a:solidFill>
                <a:latin typeface="Courier New"/>
                <a:cs typeface="Courier New"/>
              </a:rPr>
              <a:t>boss.name</a:t>
            </a:r>
            <a:endParaRPr sz="1400">
              <a:latin typeface="Courier New"/>
              <a:cs typeface="Courier New"/>
            </a:endParaRPr>
          </a:p>
          <a:p>
            <a:pPr marL="12700">
              <a:lnSpc>
                <a:spcPct val="100000"/>
              </a:lnSpc>
              <a:spcBef>
                <a:spcPts val="20"/>
              </a:spcBef>
            </a:pPr>
            <a:r>
              <a:rPr sz="1400" b="1" dirty="0">
                <a:solidFill>
                  <a:srgbClr val="2F2F2F"/>
                </a:solidFill>
                <a:latin typeface="Courier New"/>
                <a:cs typeface="Courier New"/>
              </a:rPr>
              <a:t>RETURN</a:t>
            </a:r>
            <a:r>
              <a:rPr sz="1400" b="1" spc="-100" dirty="0">
                <a:solidFill>
                  <a:srgbClr val="2F2F2F"/>
                </a:solidFill>
                <a:latin typeface="Courier New"/>
                <a:cs typeface="Courier New"/>
              </a:rPr>
              <a:t> </a:t>
            </a:r>
            <a:r>
              <a:rPr sz="1400" u="sng" dirty="0">
                <a:solidFill>
                  <a:srgbClr val="126DD6"/>
                </a:solidFill>
                <a:uFill>
                  <a:solidFill>
                    <a:srgbClr val="126DD6"/>
                  </a:solidFill>
                </a:uFill>
                <a:latin typeface="Courier New"/>
                <a:cs typeface="Courier New"/>
              </a:rPr>
              <a:t>sub.name</a:t>
            </a:r>
            <a:endParaRPr sz="1400">
              <a:latin typeface="Courier New"/>
              <a:cs typeface="Courier New"/>
            </a:endParaRPr>
          </a:p>
          <a:p>
            <a:pPr marL="759460">
              <a:lnSpc>
                <a:spcPct val="100000"/>
              </a:lnSpc>
              <a:spcBef>
                <a:spcPts val="20"/>
              </a:spcBef>
            </a:pPr>
            <a:r>
              <a:rPr sz="1400" spc="-5" dirty="0">
                <a:solidFill>
                  <a:srgbClr val="2F2F2F"/>
                </a:solidFill>
                <a:latin typeface="Courier New"/>
                <a:cs typeface="Courier New"/>
              </a:rPr>
              <a:t>(report)</a:t>
            </a:r>
            <a:endParaRPr sz="1400">
              <a:latin typeface="Courier New"/>
              <a:cs typeface="Courier New"/>
            </a:endParaRPr>
          </a:p>
        </p:txBody>
      </p:sp>
      <p:sp>
        <p:nvSpPr>
          <p:cNvPr id="15" name="object 15"/>
          <p:cNvSpPr txBox="1"/>
          <p:nvPr/>
        </p:nvSpPr>
        <p:spPr>
          <a:xfrm>
            <a:off x="12044805" y="3111500"/>
            <a:ext cx="1626235" cy="6705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2F2F2F"/>
                </a:solidFill>
                <a:latin typeface="Courier New"/>
                <a:cs typeface="Courier New"/>
              </a:rPr>
              <a:t>= </a:t>
            </a:r>
            <a:r>
              <a:rPr sz="1400" spc="-5" dirty="0">
                <a:solidFill>
                  <a:srgbClr val="2F2F2F"/>
                </a:solidFill>
                <a:latin typeface="Courier New"/>
                <a:cs typeface="Courier New"/>
              </a:rPr>
              <a:t>“John</a:t>
            </a:r>
            <a:r>
              <a:rPr sz="1400" spc="-50" dirty="0">
                <a:solidFill>
                  <a:srgbClr val="2F2F2F"/>
                </a:solidFill>
                <a:latin typeface="Courier New"/>
                <a:cs typeface="Courier New"/>
              </a:rPr>
              <a:t> </a:t>
            </a:r>
            <a:r>
              <a:rPr sz="1400" dirty="0">
                <a:solidFill>
                  <a:srgbClr val="2F2F2F"/>
                </a:solidFill>
                <a:latin typeface="Courier New"/>
                <a:cs typeface="Courier New"/>
              </a:rPr>
              <a:t>Doe”</a:t>
            </a:r>
            <a:endParaRPr sz="1400">
              <a:latin typeface="Courier New"/>
              <a:cs typeface="Courier New"/>
            </a:endParaRPr>
          </a:p>
          <a:p>
            <a:pPr marL="12700">
              <a:lnSpc>
                <a:spcPct val="100000"/>
              </a:lnSpc>
              <a:spcBef>
                <a:spcPts val="20"/>
              </a:spcBef>
            </a:pPr>
            <a:r>
              <a:rPr sz="1400" b="1" dirty="0">
                <a:solidFill>
                  <a:srgbClr val="2F2F2F"/>
                </a:solidFill>
                <a:latin typeface="Courier New"/>
                <a:cs typeface="Courier New"/>
              </a:rPr>
              <a:t>AS</a:t>
            </a:r>
            <a:r>
              <a:rPr sz="1400" b="1" spc="-85" dirty="0">
                <a:solidFill>
                  <a:srgbClr val="2F2F2F"/>
                </a:solidFill>
                <a:latin typeface="Courier New"/>
                <a:cs typeface="Courier New"/>
              </a:rPr>
              <a:t> </a:t>
            </a:r>
            <a:r>
              <a:rPr sz="1400" spc="-5" dirty="0">
                <a:solidFill>
                  <a:srgbClr val="2F2F2F"/>
                </a:solidFill>
                <a:latin typeface="Courier New"/>
                <a:cs typeface="Courier New"/>
              </a:rPr>
              <a:t>Subordinate,</a:t>
            </a:r>
            <a:endParaRPr sz="1400">
              <a:latin typeface="Courier New"/>
              <a:cs typeface="Courier New"/>
            </a:endParaRPr>
          </a:p>
          <a:p>
            <a:pPr marL="12700">
              <a:lnSpc>
                <a:spcPct val="100000"/>
              </a:lnSpc>
              <a:spcBef>
                <a:spcPts val="20"/>
              </a:spcBef>
            </a:pPr>
            <a:r>
              <a:rPr sz="1400" b="1" dirty="0">
                <a:solidFill>
                  <a:srgbClr val="2F2F2F"/>
                </a:solidFill>
                <a:latin typeface="Courier New"/>
                <a:cs typeface="Courier New"/>
              </a:rPr>
              <a:t>AS</a:t>
            </a:r>
            <a:r>
              <a:rPr sz="1400" b="1" spc="-15" dirty="0">
                <a:solidFill>
                  <a:srgbClr val="2F2F2F"/>
                </a:solidFill>
                <a:latin typeface="Courier New"/>
                <a:cs typeface="Courier New"/>
              </a:rPr>
              <a:t> </a:t>
            </a:r>
            <a:r>
              <a:rPr sz="1400" dirty="0">
                <a:solidFill>
                  <a:srgbClr val="2F2F2F"/>
                </a:solidFill>
                <a:latin typeface="Courier New"/>
                <a:cs typeface="Courier New"/>
              </a:rPr>
              <a:t>Total</a:t>
            </a:r>
            <a:endParaRPr sz="1400">
              <a:latin typeface="Courier New"/>
              <a:cs typeface="Courier New"/>
            </a:endParaRPr>
          </a:p>
        </p:txBody>
      </p:sp>
      <p:sp>
        <p:nvSpPr>
          <p:cNvPr id="16" name="object 16"/>
          <p:cNvSpPr/>
          <p:nvPr/>
        </p:nvSpPr>
        <p:spPr>
          <a:xfrm>
            <a:off x="14127122" y="4034889"/>
            <a:ext cx="739775" cy="739775"/>
          </a:xfrm>
          <a:custGeom>
            <a:avLst/>
            <a:gdLst/>
            <a:ahLst/>
            <a:cxnLst/>
            <a:rect l="l" t="t" r="r" b="b"/>
            <a:pathLst>
              <a:path w="739775" h="739775">
                <a:moveTo>
                  <a:pt x="739751" y="739751"/>
                </a:moveTo>
                <a:lnTo>
                  <a:pt x="31430" y="31430"/>
                </a:lnTo>
                <a:lnTo>
                  <a:pt x="0" y="0"/>
                </a:lnTo>
              </a:path>
            </a:pathLst>
          </a:custGeom>
          <a:ln w="88900">
            <a:solidFill>
              <a:srgbClr val="F39019"/>
            </a:solidFill>
          </a:ln>
        </p:spPr>
        <p:txBody>
          <a:bodyPr wrap="square" lIns="0" tIns="0" rIns="0" bIns="0" rtlCol="0"/>
          <a:lstStyle/>
          <a:p>
            <a:endParaRPr/>
          </a:p>
        </p:txBody>
      </p:sp>
      <p:sp>
        <p:nvSpPr>
          <p:cNvPr id="17" name="object 17"/>
          <p:cNvSpPr/>
          <p:nvPr/>
        </p:nvSpPr>
        <p:spPr>
          <a:xfrm>
            <a:off x="13910690" y="3818470"/>
            <a:ext cx="372110" cy="372110"/>
          </a:xfrm>
          <a:custGeom>
            <a:avLst/>
            <a:gdLst/>
            <a:ahLst/>
            <a:cxnLst/>
            <a:rect l="l" t="t" r="r" b="b"/>
            <a:pathLst>
              <a:path w="372109" h="372110">
                <a:moveTo>
                  <a:pt x="0" y="0"/>
                </a:moveTo>
                <a:lnTo>
                  <a:pt x="123951" y="371779"/>
                </a:lnTo>
                <a:lnTo>
                  <a:pt x="371855" y="123926"/>
                </a:lnTo>
                <a:lnTo>
                  <a:pt x="0" y="0"/>
                </a:lnTo>
                <a:close/>
              </a:path>
            </a:pathLst>
          </a:custGeom>
          <a:solidFill>
            <a:srgbClr val="F39019"/>
          </a:solidFill>
        </p:spPr>
        <p:txBody>
          <a:bodyPr wrap="square" lIns="0" tIns="0" rIns="0" bIns="0" rtlCol="0"/>
          <a:lstStyle/>
          <a:p>
            <a:endParaRPr/>
          </a:p>
        </p:txBody>
      </p:sp>
      <p:sp>
        <p:nvSpPr>
          <p:cNvPr id="18" name="object 18"/>
          <p:cNvSpPr txBox="1"/>
          <p:nvPr/>
        </p:nvSpPr>
        <p:spPr>
          <a:xfrm>
            <a:off x="10058400" y="4343400"/>
            <a:ext cx="2378710" cy="513080"/>
          </a:xfrm>
          <a:prstGeom prst="rect">
            <a:avLst/>
          </a:prstGeom>
        </p:spPr>
        <p:txBody>
          <a:bodyPr vert="horz" wrap="square" lIns="0" tIns="12700" rIns="0" bIns="0" rtlCol="0">
            <a:spAutoFit/>
          </a:bodyPr>
          <a:lstStyle/>
          <a:p>
            <a:pPr marL="12700">
              <a:lnSpc>
                <a:spcPct val="100000"/>
              </a:lnSpc>
              <a:spcBef>
                <a:spcPts val="100"/>
              </a:spcBef>
            </a:pPr>
            <a:r>
              <a:rPr sz="3200" b="1" spc="-275" dirty="0">
                <a:solidFill>
                  <a:srgbClr val="70BF41"/>
                </a:solidFill>
                <a:latin typeface="Arial"/>
                <a:cs typeface="Arial"/>
              </a:rPr>
              <a:t>Project</a:t>
            </a:r>
            <a:r>
              <a:rPr sz="3200" b="1" spc="-195" dirty="0">
                <a:solidFill>
                  <a:srgbClr val="70BF41"/>
                </a:solidFill>
                <a:latin typeface="Arial"/>
                <a:cs typeface="Arial"/>
              </a:rPr>
              <a:t> </a:t>
            </a:r>
            <a:r>
              <a:rPr sz="3200" b="1" spc="-250" dirty="0">
                <a:solidFill>
                  <a:srgbClr val="70BF41"/>
                </a:solidFill>
                <a:latin typeface="Arial"/>
                <a:cs typeface="Arial"/>
              </a:rPr>
              <a:t>Impact</a:t>
            </a:r>
            <a:endParaRPr sz="3200">
              <a:latin typeface="Arial"/>
              <a:cs typeface="Arial"/>
            </a:endParaRPr>
          </a:p>
        </p:txBody>
      </p:sp>
      <p:sp>
        <p:nvSpPr>
          <p:cNvPr id="19" name="object 19"/>
          <p:cNvSpPr txBox="1"/>
          <p:nvPr/>
        </p:nvSpPr>
        <p:spPr>
          <a:xfrm>
            <a:off x="10083800" y="5372100"/>
            <a:ext cx="2464435"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0365C0"/>
                </a:solidFill>
                <a:latin typeface="Arial"/>
                <a:cs typeface="Arial"/>
              </a:rPr>
              <a:t>Less time writing</a:t>
            </a:r>
            <a:r>
              <a:rPr sz="1600" b="1" spc="-30" dirty="0">
                <a:solidFill>
                  <a:srgbClr val="0365C0"/>
                </a:solidFill>
                <a:latin typeface="Arial"/>
                <a:cs typeface="Arial"/>
              </a:rPr>
              <a:t> </a:t>
            </a:r>
            <a:r>
              <a:rPr sz="1600" b="1" spc="-5" dirty="0">
                <a:solidFill>
                  <a:srgbClr val="0365C0"/>
                </a:solidFill>
                <a:latin typeface="Arial"/>
                <a:cs typeface="Arial"/>
              </a:rPr>
              <a:t>queries</a:t>
            </a:r>
            <a:endParaRPr sz="1600">
              <a:latin typeface="Arial"/>
              <a:cs typeface="Arial"/>
            </a:endParaRPr>
          </a:p>
        </p:txBody>
      </p:sp>
      <p:sp>
        <p:nvSpPr>
          <p:cNvPr id="20" name="object 20"/>
          <p:cNvSpPr txBox="1"/>
          <p:nvPr/>
        </p:nvSpPr>
        <p:spPr>
          <a:xfrm>
            <a:off x="10082098" y="5591899"/>
            <a:ext cx="101600" cy="508000"/>
          </a:xfrm>
          <a:prstGeom prst="rect">
            <a:avLst/>
          </a:prstGeom>
        </p:spPr>
        <p:txBody>
          <a:bodyPr vert="horz" wrap="square" lIns="0" tIns="71120" rIns="0" bIns="0" rtlCol="0">
            <a:spAutoFit/>
          </a:bodyPr>
          <a:lstStyle/>
          <a:p>
            <a:pPr marL="12700">
              <a:lnSpc>
                <a:spcPct val="100000"/>
              </a:lnSpc>
              <a:spcBef>
                <a:spcPts val="560"/>
              </a:spcBef>
            </a:pPr>
            <a:r>
              <a:rPr sz="1200" spc="175" dirty="0">
                <a:latin typeface="Arial"/>
                <a:cs typeface="Arial"/>
              </a:rPr>
              <a:t>•</a:t>
            </a:r>
            <a:endParaRPr sz="1200">
              <a:latin typeface="Arial"/>
              <a:cs typeface="Arial"/>
            </a:endParaRPr>
          </a:p>
          <a:p>
            <a:pPr marL="12700">
              <a:lnSpc>
                <a:spcPct val="100000"/>
              </a:lnSpc>
              <a:spcBef>
                <a:spcPts val="459"/>
              </a:spcBef>
            </a:pPr>
            <a:r>
              <a:rPr sz="1200" spc="175" dirty="0">
                <a:latin typeface="Arial"/>
                <a:cs typeface="Arial"/>
              </a:rPr>
              <a:t>•</a:t>
            </a:r>
            <a:endParaRPr sz="1200">
              <a:latin typeface="Arial"/>
              <a:cs typeface="Arial"/>
            </a:endParaRPr>
          </a:p>
        </p:txBody>
      </p:sp>
      <p:sp>
        <p:nvSpPr>
          <p:cNvPr id="21" name="object 21"/>
          <p:cNvSpPr txBox="1"/>
          <p:nvPr/>
        </p:nvSpPr>
        <p:spPr>
          <a:xfrm>
            <a:off x="10274300" y="5613400"/>
            <a:ext cx="3455035" cy="510540"/>
          </a:xfrm>
          <a:prstGeom prst="rect">
            <a:avLst/>
          </a:prstGeom>
        </p:spPr>
        <p:txBody>
          <a:bodyPr vert="horz" wrap="square" lIns="0" tIns="22860" rIns="0" bIns="0" rtlCol="0">
            <a:spAutoFit/>
          </a:bodyPr>
          <a:lstStyle/>
          <a:p>
            <a:pPr marL="12700" marR="5080">
              <a:lnSpc>
                <a:spcPts val="1900"/>
              </a:lnSpc>
              <a:spcBef>
                <a:spcPts val="180"/>
              </a:spcBef>
            </a:pPr>
            <a:r>
              <a:rPr sz="1600" spc="-10" dirty="0">
                <a:latin typeface="Arial"/>
                <a:cs typeface="Arial"/>
              </a:rPr>
              <a:t>More </a:t>
            </a:r>
            <a:r>
              <a:rPr sz="1600" dirty="0">
                <a:latin typeface="Arial"/>
                <a:cs typeface="Arial"/>
              </a:rPr>
              <a:t>time </a:t>
            </a:r>
            <a:r>
              <a:rPr sz="1600" spc="20" dirty="0">
                <a:latin typeface="Arial"/>
                <a:cs typeface="Arial"/>
              </a:rPr>
              <a:t>understanding </a:t>
            </a:r>
            <a:r>
              <a:rPr sz="1600" dirty="0">
                <a:latin typeface="Arial"/>
                <a:cs typeface="Arial"/>
              </a:rPr>
              <a:t>the</a:t>
            </a:r>
            <a:r>
              <a:rPr sz="1600" spc="-65" dirty="0">
                <a:latin typeface="Arial"/>
                <a:cs typeface="Arial"/>
              </a:rPr>
              <a:t> </a:t>
            </a:r>
            <a:r>
              <a:rPr sz="1600" spc="-5" dirty="0">
                <a:latin typeface="Arial"/>
                <a:cs typeface="Arial"/>
              </a:rPr>
              <a:t>answers  </a:t>
            </a:r>
            <a:r>
              <a:rPr sz="1600" spc="10" dirty="0">
                <a:latin typeface="Arial"/>
                <a:cs typeface="Arial"/>
              </a:rPr>
              <a:t>Leaving </a:t>
            </a:r>
            <a:r>
              <a:rPr sz="1600" dirty="0">
                <a:latin typeface="Arial"/>
                <a:cs typeface="Arial"/>
              </a:rPr>
              <a:t>time to ask the next</a:t>
            </a:r>
            <a:r>
              <a:rPr sz="1600" spc="-80" dirty="0">
                <a:latin typeface="Arial"/>
                <a:cs typeface="Arial"/>
              </a:rPr>
              <a:t> </a:t>
            </a:r>
            <a:r>
              <a:rPr sz="1600" spc="10" dirty="0">
                <a:latin typeface="Arial"/>
                <a:cs typeface="Arial"/>
              </a:rPr>
              <a:t>question</a:t>
            </a:r>
            <a:endParaRPr sz="1600">
              <a:latin typeface="Arial"/>
              <a:cs typeface="Arial"/>
            </a:endParaRPr>
          </a:p>
        </p:txBody>
      </p:sp>
      <p:sp>
        <p:nvSpPr>
          <p:cNvPr id="22" name="object 22"/>
          <p:cNvSpPr txBox="1"/>
          <p:nvPr/>
        </p:nvSpPr>
        <p:spPr>
          <a:xfrm>
            <a:off x="10083800" y="6337300"/>
            <a:ext cx="2880995" cy="269240"/>
          </a:xfrm>
          <a:prstGeom prst="rect">
            <a:avLst/>
          </a:prstGeom>
        </p:spPr>
        <p:txBody>
          <a:bodyPr vert="horz" wrap="square" lIns="0" tIns="12700" rIns="0" bIns="0" rtlCol="0">
            <a:spAutoFit/>
          </a:bodyPr>
          <a:lstStyle/>
          <a:p>
            <a:pPr marL="12700">
              <a:lnSpc>
                <a:spcPct val="100000"/>
              </a:lnSpc>
              <a:spcBef>
                <a:spcPts val="100"/>
              </a:spcBef>
            </a:pPr>
            <a:r>
              <a:rPr sz="1600" b="1" spc="-20" dirty="0">
                <a:solidFill>
                  <a:srgbClr val="0365C0"/>
                </a:solidFill>
                <a:latin typeface="Arial"/>
                <a:cs typeface="Arial"/>
              </a:rPr>
              <a:t>Less </a:t>
            </a:r>
            <a:r>
              <a:rPr sz="1600" b="1" spc="10" dirty="0">
                <a:solidFill>
                  <a:srgbClr val="0365C0"/>
                </a:solidFill>
                <a:latin typeface="Arial"/>
                <a:cs typeface="Arial"/>
              </a:rPr>
              <a:t>time </a:t>
            </a:r>
            <a:r>
              <a:rPr sz="1600" b="1" spc="-10" dirty="0">
                <a:solidFill>
                  <a:srgbClr val="0365C0"/>
                </a:solidFill>
                <a:latin typeface="Arial"/>
                <a:cs typeface="Arial"/>
              </a:rPr>
              <a:t>debugging</a:t>
            </a:r>
            <a:r>
              <a:rPr sz="1600" b="1" spc="10" dirty="0">
                <a:solidFill>
                  <a:srgbClr val="0365C0"/>
                </a:solidFill>
                <a:latin typeface="Arial"/>
                <a:cs typeface="Arial"/>
              </a:rPr>
              <a:t> </a:t>
            </a:r>
            <a:r>
              <a:rPr sz="1600" b="1" spc="-20" dirty="0">
                <a:solidFill>
                  <a:srgbClr val="0365C0"/>
                </a:solidFill>
                <a:latin typeface="Arial"/>
                <a:cs typeface="Arial"/>
              </a:rPr>
              <a:t>queries:</a:t>
            </a:r>
            <a:endParaRPr sz="1600">
              <a:latin typeface="Arial"/>
              <a:cs typeface="Arial"/>
            </a:endParaRPr>
          </a:p>
        </p:txBody>
      </p:sp>
      <p:sp>
        <p:nvSpPr>
          <p:cNvPr id="23" name="object 23"/>
          <p:cNvSpPr txBox="1"/>
          <p:nvPr/>
        </p:nvSpPr>
        <p:spPr>
          <a:xfrm>
            <a:off x="10082098" y="6557098"/>
            <a:ext cx="101600" cy="508000"/>
          </a:xfrm>
          <a:prstGeom prst="rect">
            <a:avLst/>
          </a:prstGeom>
        </p:spPr>
        <p:txBody>
          <a:bodyPr vert="horz" wrap="square" lIns="0" tIns="71120" rIns="0" bIns="0" rtlCol="0">
            <a:spAutoFit/>
          </a:bodyPr>
          <a:lstStyle/>
          <a:p>
            <a:pPr marL="12700">
              <a:lnSpc>
                <a:spcPct val="100000"/>
              </a:lnSpc>
              <a:spcBef>
                <a:spcPts val="560"/>
              </a:spcBef>
            </a:pPr>
            <a:r>
              <a:rPr sz="1200" spc="175" dirty="0">
                <a:latin typeface="Arial"/>
                <a:cs typeface="Arial"/>
              </a:rPr>
              <a:t>•</a:t>
            </a:r>
            <a:endParaRPr sz="1200">
              <a:latin typeface="Arial"/>
              <a:cs typeface="Arial"/>
            </a:endParaRPr>
          </a:p>
          <a:p>
            <a:pPr marL="12700">
              <a:lnSpc>
                <a:spcPct val="100000"/>
              </a:lnSpc>
              <a:spcBef>
                <a:spcPts val="459"/>
              </a:spcBef>
            </a:pPr>
            <a:r>
              <a:rPr sz="1200" spc="175" dirty="0">
                <a:latin typeface="Arial"/>
                <a:cs typeface="Arial"/>
              </a:rPr>
              <a:t>•</a:t>
            </a:r>
            <a:endParaRPr sz="1200">
              <a:latin typeface="Arial"/>
              <a:cs typeface="Arial"/>
            </a:endParaRPr>
          </a:p>
        </p:txBody>
      </p:sp>
      <p:sp>
        <p:nvSpPr>
          <p:cNvPr id="24" name="object 24"/>
          <p:cNvSpPr txBox="1"/>
          <p:nvPr/>
        </p:nvSpPr>
        <p:spPr>
          <a:xfrm>
            <a:off x="10274300" y="6578600"/>
            <a:ext cx="3669665" cy="510540"/>
          </a:xfrm>
          <a:prstGeom prst="rect">
            <a:avLst/>
          </a:prstGeom>
        </p:spPr>
        <p:txBody>
          <a:bodyPr vert="horz" wrap="square" lIns="0" tIns="22860" rIns="0" bIns="0" rtlCol="0">
            <a:spAutoFit/>
          </a:bodyPr>
          <a:lstStyle/>
          <a:p>
            <a:pPr marL="12700" marR="5080">
              <a:lnSpc>
                <a:spcPts val="1900"/>
              </a:lnSpc>
              <a:spcBef>
                <a:spcPts val="180"/>
              </a:spcBef>
            </a:pPr>
            <a:r>
              <a:rPr sz="1600" spc="-10" dirty="0">
                <a:latin typeface="Arial"/>
                <a:cs typeface="Arial"/>
              </a:rPr>
              <a:t>More </a:t>
            </a:r>
            <a:r>
              <a:rPr sz="1600" dirty="0">
                <a:latin typeface="Arial"/>
                <a:cs typeface="Arial"/>
              </a:rPr>
              <a:t>time </a:t>
            </a:r>
            <a:r>
              <a:rPr sz="1600" spc="10" dirty="0">
                <a:latin typeface="Arial"/>
                <a:cs typeface="Arial"/>
              </a:rPr>
              <a:t>writing </a:t>
            </a:r>
            <a:r>
              <a:rPr sz="1600" dirty="0">
                <a:latin typeface="Arial"/>
                <a:cs typeface="Arial"/>
              </a:rPr>
              <a:t>the next </a:t>
            </a:r>
            <a:r>
              <a:rPr sz="1600" spc="35" dirty="0">
                <a:latin typeface="Arial"/>
                <a:cs typeface="Arial"/>
              </a:rPr>
              <a:t>piece </a:t>
            </a:r>
            <a:r>
              <a:rPr sz="1600" dirty="0">
                <a:latin typeface="Arial"/>
                <a:cs typeface="Arial"/>
              </a:rPr>
              <a:t>of</a:t>
            </a:r>
            <a:r>
              <a:rPr sz="1600" spc="-90" dirty="0">
                <a:latin typeface="Arial"/>
                <a:cs typeface="Arial"/>
              </a:rPr>
              <a:t> </a:t>
            </a:r>
            <a:r>
              <a:rPr sz="1600" spc="40" dirty="0">
                <a:latin typeface="Arial"/>
                <a:cs typeface="Arial"/>
              </a:rPr>
              <a:t>code  </a:t>
            </a:r>
            <a:r>
              <a:rPr sz="1600" spc="15" dirty="0">
                <a:latin typeface="Arial"/>
                <a:cs typeface="Arial"/>
              </a:rPr>
              <a:t>Improved </a:t>
            </a:r>
            <a:r>
              <a:rPr sz="1600" spc="10" dirty="0">
                <a:latin typeface="Arial"/>
                <a:cs typeface="Arial"/>
              </a:rPr>
              <a:t>quality </a:t>
            </a:r>
            <a:r>
              <a:rPr sz="1600" dirty="0">
                <a:latin typeface="Arial"/>
                <a:cs typeface="Arial"/>
              </a:rPr>
              <a:t>of </a:t>
            </a:r>
            <a:r>
              <a:rPr sz="1600" spc="-5" dirty="0">
                <a:latin typeface="Arial"/>
                <a:cs typeface="Arial"/>
              </a:rPr>
              <a:t>overall </a:t>
            </a:r>
            <a:r>
              <a:rPr sz="1600" spc="40" dirty="0">
                <a:latin typeface="Arial"/>
                <a:cs typeface="Arial"/>
              </a:rPr>
              <a:t>code</a:t>
            </a:r>
            <a:r>
              <a:rPr sz="1600" spc="-20" dirty="0">
                <a:latin typeface="Arial"/>
                <a:cs typeface="Arial"/>
              </a:rPr>
              <a:t> </a:t>
            </a:r>
            <a:r>
              <a:rPr sz="1600" spc="20" dirty="0">
                <a:latin typeface="Arial"/>
                <a:cs typeface="Arial"/>
              </a:rPr>
              <a:t>base</a:t>
            </a:r>
            <a:endParaRPr sz="1600">
              <a:latin typeface="Arial"/>
              <a:cs typeface="Arial"/>
            </a:endParaRPr>
          </a:p>
        </p:txBody>
      </p:sp>
      <p:sp>
        <p:nvSpPr>
          <p:cNvPr id="25" name="object 25"/>
          <p:cNvSpPr txBox="1"/>
          <p:nvPr/>
        </p:nvSpPr>
        <p:spPr>
          <a:xfrm>
            <a:off x="10083800" y="7302500"/>
            <a:ext cx="257365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0365C0"/>
                </a:solidFill>
                <a:latin typeface="Arial"/>
                <a:cs typeface="Arial"/>
              </a:rPr>
              <a:t>Code </a:t>
            </a:r>
            <a:r>
              <a:rPr sz="1600" b="1" spc="-15" dirty="0">
                <a:solidFill>
                  <a:srgbClr val="0365C0"/>
                </a:solidFill>
                <a:latin typeface="Arial"/>
                <a:cs typeface="Arial"/>
              </a:rPr>
              <a:t>that’s </a:t>
            </a:r>
            <a:r>
              <a:rPr sz="1600" b="1" dirty="0">
                <a:solidFill>
                  <a:srgbClr val="0365C0"/>
                </a:solidFill>
                <a:latin typeface="Arial"/>
                <a:cs typeface="Arial"/>
              </a:rPr>
              <a:t>easier </a:t>
            </a:r>
            <a:r>
              <a:rPr sz="1600" b="1" spc="15" dirty="0">
                <a:solidFill>
                  <a:srgbClr val="0365C0"/>
                </a:solidFill>
                <a:latin typeface="Arial"/>
                <a:cs typeface="Arial"/>
              </a:rPr>
              <a:t>to</a:t>
            </a:r>
            <a:r>
              <a:rPr sz="1600" b="1" spc="-40" dirty="0">
                <a:solidFill>
                  <a:srgbClr val="0365C0"/>
                </a:solidFill>
                <a:latin typeface="Arial"/>
                <a:cs typeface="Arial"/>
              </a:rPr>
              <a:t> </a:t>
            </a:r>
            <a:r>
              <a:rPr sz="1600" b="1" spc="-15" dirty="0">
                <a:solidFill>
                  <a:srgbClr val="0365C0"/>
                </a:solidFill>
                <a:latin typeface="Arial"/>
                <a:cs typeface="Arial"/>
              </a:rPr>
              <a:t>read:</a:t>
            </a:r>
            <a:endParaRPr sz="1600">
              <a:latin typeface="Arial"/>
              <a:cs typeface="Arial"/>
            </a:endParaRPr>
          </a:p>
        </p:txBody>
      </p:sp>
      <p:sp>
        <p:nvSpPr>
          <p:cNvPr id="26" name="object 26"/>
          <p:cNvSpPr txBox="1"/>
          <p:nvPr/>
        </p:nvSpPr>
        <p:spPr>
          <a:xfrm>
            <a:off x="10082098" y="7522302"/>
            <a:ext cx="101600" cy="508000"/>
          </a:xfrm>
          <a:prstGeom prst="rect">
            <a:avLst/>
          </a:prstGeom>
        </p:spPr>
        <p:txBody>
          <a:bodyPr vert="horz" wrap="square" lIns="0" tIns="71120" rIns="0" bIns="0" rtlCol="0">
            <a:spAutoFit/>
          </a:bodyPr>
          <a:lstStyle/>
          <a:p>
            <a:pPr marL="12700">
              <a:lnSpc>
                <a:spcPct val="100000"/>
              </a:lnSpc>
              <a:spcBef>
                <a:spcPts val="560"/>
              </a:spcBef>
            </a:pPr>
            <a:r>
              <a:rPr sz="1200" spc="175" dirty="0">
                <a:latin typeface="Arial"/>
                <a:cs typeface="Arial"/>
              </a:rPr>
              <a:t>•</a:t>
            </a:r>
            <a:endParaRPr sz="1200">
              <a:latin typeface="Arial"/>
              <a:cs typeface="Arial"/>
            </a:endParaRPr>
          </a:p>
          <a:p>
            <a:pPr marL="12700">
              <a:lnSpc>
                <a:spcPct val="100000"/>
              </a:lnSpc>
              <a:spcBef>
                <a:spcPts val="459"/>
              </a:spcBef>
            </a:pPr>
            <a:r>
              <a:rPr sz="1200" spc="175" dirty="0">
                <a:latin typeface="Arial"/>
                <a:cs typeface="Arial"/>
              </a:rPr>
              <a:t>•</a:t>
            </a:r>
            <a:endParaRPr sz="1200">
              <a:latin typeface="Arial"/>
              <a:cs typeface="Arial"/>
            </a:endParaRPr>
          </a:p>
        </p:txBody>
      </p:sp>
      <p:sp>
        <p:nvSpPr>
          <p:cNvPr id="27" name="object 27"/>
          <p:cNvSpPr txBox="1"/>
          <p:nvPr/>
        </p:nvSpPr>
        <p:spPr>
          <a:xfrm>
            <a:off x="10274300" y="7543800"/>
            <a:ext cx="3902710" cy="510540"/>
          </a:xfrm>
          <a:prstGeom prst="rect">
            <a:avLst/>
          </a:prstGeom>
        </p:spPr>
        <p:txBody>
          <a:bodyPr vert="horz" wrap="square" lIns="0" tIns="22860" rIns="0" bIns="0" rtlCol="0">
            <a:spAutoFit/>
          </a:bodyPr>
          <a:lstStyle/>
          <a:p>
            <a:pPr marL="12700" marR="5080">
              <a:lnSpc>
                <a:spcPts val="1900"/>
              </a:lnSpc>
              <a:spcBef>
                <a:spcPts val="180"/>
              </a:spcBef>
            </a:pPr>
            <a:r>
              <a:rPr sz="1600" spc="-15" dirty="0">
                <a:latin typeface="Arial"/>
                <a:cs typeface="Arial"/>
              </a:rPr>
              <a:t>Faster </a:t>
            </a:r>
            <a:r>
              <a:rPr sz="1600" spc="25" dirty="0">
                <a:latin typeface="Arial"/>
                <a:cs typeface="Arial"/>
              </a:rPr>
              <a:t>ramp-up </a:t>
            </a:r>
            <a:r>
              <a:rPr sz="1600" dirty="0">
                <a:latin typeface="Arial"/>
                <a:cs typeface="Arial"/>
              </a:rPr>
              <a:t>for </a:t>
            </a:r>
            <a:r>
              <a:rPr sz="1600" spc="-5" dirty="0">
                <a:latin typeface="Arial"/>
                <a:cs typeface="Arial"/>
              </a:rPr>
              <a:t>new </a:t>
            </a:r>
            <a:r>
              <a:rPr sz="1600" spc="20" dirty="0">
                <a:latin typeface="Arial"/>
                <a:cs typeface="Arial"/>
              </a:rPr>
              <a:t>project </a:t>
            </a:r>
            <a:r>
              <a:rPr sz="1600" spc="10" dirty="0">
                <a:latin typeface="Arial"/>
                <a:cs typeface="Arial"/>
              </a:rPr>
              <a:t>members  </a:t>
            </a:r>
            <a:r>
              <a:rPr sz="1600" spc="15" dirty="0">
                <a:latin typeface="Arial"/>
                <a:cs typeface="Arial"/>
              </a:rPr>
              <a:t>Improved </a:t>
            </a:r>
            <a:r>
              <a:rPr sz="1600" spc="5" dirty="0">
                <a:latin typeface="Arial"/>
                <a:cs typeface="Arial"/>
              </a:rPr>
              <a:t>maintainability </a:t>
            </a:r>
            <a:r>
              <a:rPr sz="1600" dirty="0">
                <a:latin typeface="Arial"/>
                <a:cs typeface="Arial"/>
              </a:rPr>
              <a:t>&amp;</a:t>
            </a:r>
            <a:r>
              <a:rPr sz="1600" spc="-20" dirty="0">
                <a:latin typeface="Arial"/>
                <a:cs typeface="Arial"/>
              </a:rPr>
              <a:t> </a:t>
            </a:r>
            <a:r>
              <a:rPr sz="1600" spc="5" dirty="0">
                <a:latin typeface="Arial"/>
                <a:cs typeface="Arial"/>
              </a:rPr>
              <a:t>troubleshooting</a:t>
            </a:r>
            <a:endParaRPr sz="16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00100" y="533400"/>
            <a:ext cx="2286000" cy="914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8509000"/>
            <a:ext cx="16256000" cy="6350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46100" y="546100"/>
            <a:ext cx="8074025" cy="726440"/>
          </a:xfrm>
          <a:prstGeom prst="rect">
            <a:avLst/>
          </a:prstGeom>
        </p:spPr>
        <p:txBody>
          <a:bodyPr vert="horz" wrap="square" lIns="0" tIns="12700" rIns="0" bIns="0" rtlCol="0">
            <a:spAutoFit/>
          </a:bodyPr>
          <a:lstStyle/>
          <a:p>
            <a:pPr marL="12700">
              <a:lnSpc>
                <a:spcPct val="100000"/>
              </a:lnSpc>
              <a:spcBef>
                <a:spcPts val="100"/>
              </a:spcBef>
            </a:pPr>
            <a:r>
              <a:rPr sz="4600" b="1" spc="-5" dirty="0">
                <a:solidFill>
                  <a:srgbClr val="008DC1"/>
                </a:solidFill>
                <a:latin typeface="Trebuchet MS"/>
                <a:cs typeface="Trebuchet MS"/>
              </a:rPr>
              <a:t>Neo4j </a:t>
            </a:r>
            <a:r>
              <a:rPr sz="4600" b="1" dirty="0">
                <a:solidFill>
                  <a:srgbClr val="008DC1"/>
                </a:solidFill>
                <a:latin typeface="Trebuchet MS"/>
                <a:cs typeface="Trebuchet MS"/>
              </a:rPr>
              <a:t>– </a:t>
            </a:r>
            <a:r>
              <a:rPr sz="4600" b="1" spc="-5" dirty="0">
                <a:solidFill>
                  <a:srgbClr val="008DC1"/>
                </a:solidFill>
                <a:latin typeface="Trebuchet MS"/>
                <a:cs typeface="Trebuchet MS"/>
              </a:rPr>
              <a:t>Key Product</a:t>
            </a:r>
            <a:r>
              <a:rPr sz="4600" b="1" spc="-65" dirty="0">
                <a:solidFill>
                  <a:srgbClr val="008DC1"/>
                </a:solidFill>
                <a:latin typeface="Trebuchet MS"/>
                <a:cs typeface="Trebuchet MS"/>
              </a:rPr>
              <a:t> </a:t>
            </a:r>
            <a:r>
              <a:rPr sz="4600" b="1" spc="-30" dirty="0">
                <a:solidFill>
                  <a:srgbClr val="008DC1"/>
                </a:solidFill>
                <a:latin typeface="Trebuchet MS"/>
                <a:cs typeface="Trebuchet MS"/>
              </a:rPr>
              <a:t>Features</a:t>
            </a:r>
            <a:endParaRPr sz="4600">
              <a:latin typeface="Trebuchet MS"/>
              <a:cs typeface="Trebuchet MS"/>
            </a:endParaRPr>
          </a:p>
        </p:txBody>
      </p:sp>
      <p:sp>
        <p:nvSpPr>
          <p:cNvPr id="5" name="object 5"/>
          <p:cNvSpPr txBox="1"/>
          <p:nvPr/>
        </p:nvSpPr>
        <p:spPr>
          <a:xfrm>
            <a:off x="571500" y="1676400"/>
            <a:ext cx="5336540" cy="1452880"/>
          </a:xfrm>
          <a:prstGeom prst="rect">
            <a:avLst/>
          </a:prstGeom>
        </p:spPr>
        <p:txBody>
          <a:bodyPr vert="horz" wrap="square" lIns="0" tIns="43180" rIns="0" bIns="0" rtlCol="0">
            <a:spAutoFit/>
          </a:bodyPr>
          <a:lstStyle/>
          <a:p>
            <a:pPr marL="12700" marR="5080">
              <a:lnSpc>
                <a:spcPts val="3700"/>
              </a:lnSpc>
              <a:spcBef>
                <a:spcPts val="340"/>
              </a:spcBef>
            </a:pPr>
            <a:r>
              <a:rPr sz="3200" b="1" spc="-5" dirty="0">
                <a:solidFill>
                  <a:srgbClr val="6FB048"/>
                </a:solidFill>
                <a:latin typeface="Trebuchet MS"/>
                <a:cs typeface="Trebuchet MS"/>
              </a:rPr>
              <a:t>Native </a:t>
            </a:r>
            <a:r>
              <a:rPr sz="3200" b="1" spc="-25" dirty="0">
                <a:solidFill>
                  <a:srgbClr val="6FB048"/>
                </a:solidFill>
                <a:latin typeface="Trebuchet MS"/>
                <a:cs typeface="Trebuchet MS"/>
              </a:rPr>
              <a:t>Graph </a:t>
            </a:r>
            <a:r>
              <a:rPr sz="3200" b="1" spc="-20" dirty="0">
                <a:solidFill>
                  <a:srgbClr val="6FB048"/>
                </a:solidFill>
                <a:latin typeface="Trebuchet MS"/>
                <a:cs typeface="Trebuchet MS"/>
              </a:rPr>
              <a:t>Storage  </a:t>
            </a:r>
            <a:r>
              <a:rPr sz="3200" spc="-5" dirty="0">
                <a:solidFill>
                  <a:srgbClr val="404040"/>
                </a:solidFill>
                <a:latin typeface="Trebuchet MS"/>
                <a:cs typeface="Trebuchet MS"/>
              </a:rPr>
              <a:t>Ensures </a:t>
            </a:r>
            <a:r>
              <a:rPr sz="3200" dirty="0">
                <a:solidFill>
                  <a:srgbClr val="404040"/>
                </a:solidFill>
                <a:latin typeface="Trebuchet MS"/>
                <a:cs typeface="Trebuchet MS"/>
              </a:rPr>
              <a:t>data </a:t>
            </a:r>
            <a:r>
              <a:rPr sz="3200" spc="-5" dirty="0">
                <a:solidFill>
                  <a:srgbClr val="404040"/>
                </a:solidFill>
                <a:latin typeface="Trebuchet MS"/>
                <a:cs typeface="Trebuchet MS"/>
              </a:rPr>
              <a:t>consistency </a:t>
            </a:r>
            <a:r>
              <a:rPr sz="3200" dirty="0">
                <a:solidFill>
                  <a:srgbClr val="404040"/>
                </a:solidFill>
                <a:latin typeface="Trebuchet MS"/>
                <a:cs typeface="Trebuchet MS"/>
              </a:rPr>
              <a:t>and  </a:t>
            </a:r>
            <a:r>
              <a:rPr sz="3200" spc="-5" dirty="0">
                <a:solidFill>
                  <a:srgbClr val="404040"/>
                </a:solidFill>
                <a:latin typeface="Trebuchet MS"/>
                <a:cs typeface="Trebuchet MS"/>
              </a:rPr>
              <a:t>performance</a:t>
            </a:r>
            <a:endParaRPr sz="3200">
              <a:latin typeface="Trebuchet MS"/>
              <a:cs typeface="Trebuchet MS"/>
            </a:endParaRPr>
          </a:p>
        </p:txBody>
      </p:sp>
      <p:sp>
        <p:nvSpPr>
          <p:cNvPr id="6" name="object 6"/>
          <p:cNvSpPr txBox="1"/>
          <p:nvPr/>
        </p:nvSpPr>
        <p:spPr>
          <a:xfrm>
            <a:off x="571500" y="3263900"/>
            <a:ext cx="461391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6FB048"/>
                </a:solidFill>
                <a:latin typeface="Trebuchet MS"/>
                <a:cs typeface="Trebuchet MS"/>
              </a:rPr>
              <a:t>Native </a:t>
            </a:r>
            <a:r>
              <a:rPr sz="3200" b="1" spc="-25" dirty="0">
                <a:solidFill>
                  <a:srgbClr val="6FB048"/>
                </a:solidFill>
                <a:latin typeface="Trebuchet MS"/>
                <a:cs typeface="Trebuchet MS"/>
              </a:rPr>
              <a:t>Graph</a:t>
            </a:r>
            <a:r>
              <a:rPr sz="3200" b="1" spc="-50" dirty="0">
                <a:solidFill>
                  <a:srgbClr val="6FB048"/>
                </a:solidFill>
                <a:latin typeface="Trebuchet MS"/>
                <a:cs typeface="Trebuchet MS"/>
              </a:rPr>
              <a:t> </a:t>
            </a:r>
            <a:r>
              <a:rPr sz="3200" b="1" spc="-5" dirty="0">
                <a:solidFill>
                  <a:srgbClr val="6FB048"/>
                </a:solidFill>
                <a:latin typeface="Trebuchet MS"/>
                <a:cs typeface="Trebuchet MS"/>
              </a:rPr>
              <a:t>Processing</a:t>
            </a:r>
            <a:endParaRPr sz="3200">
              <a:latin typeface="Trebuchet MS"/>
              <a:cs typeface="Trebuchet MS"/>
            </a:endParaRPr>
          </a:p>
        </p:txBody>
      </p:sp>
      <p:sp>
        <p:nvSpPr>
          <p:cNvPr id="7" name="object 7"/>
          <p:cNvSpPr txBox="1"/>
          <p:nvPr/>
        </p:nvSpPr>
        <p:spPr>
          <a:xfrm>
            <a:off x="571500" y="4394200"/>
            <a:ext cx="7197725" cy="2100580"/>
          </a:xfrm>
          <a:prstGeom prst="rect">
            <a:avLst/>
          </a:prstGeom>
        </p:spPr>
        <p:txBody>
          <a:bodyPr vert="horz" wrap="square" lIns="0" tIns="12700" rIns="0" bIns="0" rtlCol="0">
            <a:spAutoFit/>
          </a:bodyPr>
          <a:lstStyle/>
          <a:p>
            <a:pPr marL="12700">
              <a:lnSpc>
                <a:spcPts val="3770"/>
              </a:lnSpc>
              <a:spcBef>
                <a:spcPts val="100"/>
              </a:spcBef>
            </a:pPr>
            <a:r>
              <a:rPr sz="3200" b="1" spc="-5" dirty="0">
                <a:solidFill>
                  <a:srgbClr val="6FB048"/>
                </a:solidFill>
                <a:latin typeface="Trebuchet MS"/>
                <a:cs typeface="Trebuchet MS"/>
              </a:rPr>
              <a:t>“Whiteboard Friendly” </a:t>
            </a:r>
            <a:r>
              <a:rPr sz="3200" b="1" dirty="0">
                <a:solidFill>
                  <a:srgbClr val="6FB048"/>
                </a:solidFill>
                <a:latin typeface="Trebuchet MS"/>
                <a:cs typeface="Trebuchet MS"/>
              </a:rPr>
              <a:t>Data</a:t>
            </a:r>
            <a:r>
              <a:rPr sz="3200" b="1" spc="-50" dirty="0">
                <a:solidFill>
                  <a:srgbClr val="6FB048"/>
                </a:solidFill>
                <a:latin typeface="Trebuchet MS"/>
                <a:cs typeface="Trebuchet MS"/>
              </a:rPr>
              <a:t> </a:t>
            </a:r>
            <a:r>
              <a:rPr sz="3200" b="1" spc="-5" dirty="0">
                <a:solidFill>
                  <a:srgbClr val="6FB048"/>
                </a:solidFill>
                <a:latin typeface="Trebuchet MS"/>
                <a:cs typeface="Trebuchet MS"/>
              </a:rPr>
              <a:t>Modeling</a:t>
            </a:r>
            <a:endParaRPr sz="3200">
              <a:latin typeface="Trebuchet MS"/>
              <a:cs typeface="Trebuchet MS"/>
            </a:endParaRPr>
          </a:p>
          <a:p>
            <a:pPr marL="12700">
              <a:lnSpc>
                <a:spcPts val="3770"/>
              </a:lnSpc>
            </a:pPr>
            <a:r>
              <a:rPr sz="3200" spc="-5" dirty="0">
                <a:solidFill>
                  <a:srgbClr val="404040"/>
                </a:solidFill>
                <a:latin typeface="Trebuchet MS"/>
                <a:cs typeface="Trebuchet MS"/>
              </a:rPr>
              <a:t>Model </a:t>
            </a:r>
            <a:r>
              <a:rPr sz="3200" dirty="0">
                <a:solidFill>
                  <a:srgbClr val="404040"/>
                </a:solidFill>
                <a:latin typeface="Trebuchet MS"/>
                <a:cs typeface="Trebuchet MS"/>
              </a:rPr>
              <a:t>data as it </a:t>
            </a:r>
            <a:r>
              <a:rPr sz="3200" spc="-5" dirty="0">
                <a:solidFill>
                  <a:srgbClr val="404040"/>
                </a:solidFill>
                <a:latin typeface="Trebuchet MS"/>
                <a:cs typeface="Trebuchet MS"/>
              </a:rPr>
              <a:t>naturally</a:t>
            </a:r>
            <a:r>
              <a:rPr sz="3200" spc="-15" dirty="0">
                <a:solidFill>
                  <a:srgbClr val="404040"/>
                </a:solidFill>
                <a:latin typeface="Trebuchet MS"/>
                <a:cs typeface="Trebuchet MS"/>
              </a:rPr>
              <a:t> </a:t>
            </a:r>
            <a:r>
              <a:rPr sz="3200" spc="-5" dirty="0">
                <a:solidFill>
                  <a:srgbClr val="404040"/>
                </a:solidFill>
                <a:latin typeface="Trebuchet MS"/>
                <a:cs typeface="Trebuchet MS"/>
              </a:rPr>
              <a:t>occurs</a:t>
            </a:r>
            <a:endParaRPr sz="3200">
              <a:latin typeface="Trebuchet MS"/>
              <a:cs typeface="Trebuchet MS"/>
            </a:endParaRPr>
          </a:p>
          <a:p>
            <a:pPr marL="12700">
              <a:lnSpc>
                <a:spcPts val="3770"/>
              </a:lnSpc>
              <a:spcBef>
                <a:spcPts val="1260"/>
              </a:spcBef>
            </a:pPr>
            <a:r>
              <a:rPr sz="3200" b="1" spc="-5" dirty="0">
                <a:solidFill>
                  <a:srgbClr val="6FB048"/>
                </a:solidFill>
                <a:latin typeface="Trebuchet MS"/>
                <a:cs typeface="Trebuchet MS"/>
              </a:rPr>
              <a:t>High </a:t>
            </a:r>
            <a:r>
              <a:rPr sz="3200" b="1" dirty="0">
                <a:solidFill>
                  <a:srgbClr val="6FB048"/>
                </a:solidFill>
                <a:latin typeface="Trebuchet MS"/>
                <a:cs typeface="Trebuchet MS"/>
              </a:rPr>
              <a:t>Data</a:t>
            </a:r>
            <a:r>
              <a:rPr sz="3200" b="1" spc="-5" dirty="0">
                <a:solidFill>
                  <a:srgbClr val="6FB048"/>
                </a:solidFill>
                <a:latin typeface="Trebuchet MS"/>
                <a:cs typeface="Trebuchet MS"/>
              </a:rPr>
              <a:t> Integrity</a:t>
            </a:r>
            <a:endParaRPr sz="3200">
              <a:latin typeface="Trebuchet MS"/>
              <a:cs typeface="Trebuchet MS"/>
            </a:endParaRPr>
          </a:p>
          <a:p>
            <a:pPr marL="12700">
              <a:lnSpc>
                <a:spcPts val="3770"/>
              </a:lnSpc>
            </a:pPr>
            <a:r>
              <a:rPr sz="3200" dirty="0">
                <a:solidFill>
                  <a:srgbClr val="404040"/>
                </a:solidFill>
                <a:latin typeface="Trebuchet MS"/>
                <a:cs typeface="Trebuchet MS"/>
              </a:rPr>
              <a:t>Fully ACID</a:t>
            </a:r>
            <a:r>
              <a:rPr sz="3200" spc="-190" dirty="0">
                <a:solidFill>
                  <a:srgbClr val="404040"/>
                </a:solidFill>
                <a:latin typeface="Trebuchet MS"/>
                <a:cs typeface="Trebuchet MS"/>
              </a:rPr>
              <a:t> </a:t>
            </a:r>
            <a:r>
              <a:rPr sz="3200" spc="-5" dirty="0">
                <a:solidFill>
                  <a:srgbClr val="404040"/>
                </a:solidFill>
                <a:latin typeface="Trebuchet MS"/>
                <a:cs typeface="Trebuchet MS"/>
              </a:rPr>
              <a:t>transactions</a:t>
            </a:r>
            <a:endParaRPr sz="3200">
              <a:latin typeface="Trebuchet MS"/>
              <a:cs typeface="Trebuchet MS"/>
            </a:endParaRPr>
          </a:p>
        </p:txBody>
      </p:sp>
      <p:sp>
        <p:nvSpPr>
          <p:cNvPr id="8" name="object 8"/>
          <p:cNvSpPr txBox="1"/>
          <p:nvPr/>
        </p:nvSpPr>
        <p:spPr>
          <a:xfrm>
            <a:off x="8115300" y="1295400"/>
            <a:ext cx="7177405" cy="513080"/>
          </a:xfrm>
          <a:prstGeom prst="rect">
            <a:avLst/>
          </a:prstGeom>
        </p:spPr>
        <p:txBody>
          <a:bodyPr vert="horz" wrap="square" lIns="0" tIns="12700" rIns="0" bIns="0" rtlCol="0">
            <a:spAutoFit/>
          </a:bodyPr>
          <a:lstStyle/>
          <a:p>
            <a:pPr marL="12700">
              <a:lnSpc>
                <a:spcPct val="100000"/>
              </a:lnSpc>
              <a:spcBef>
                <a:spcPts val="100"/>
              </a:spcBef>
            </a:pPr>
            <a:r>
              <a:rPr sz="3200" b="1" spc="-20" dirty="0">
                <a:solidFill>
                  <a:srgbClr val="6FB048"/>
                </a:solidFill>
                <a:latin typeface="Trebuchet MS"/>
                <a:cs typeface="Trebuchet MS"/>
              </a:rPr>
              <a:t>Powerful, </a:t>
            </a:r>
            <a:r>
              <a:rPr sz="3200" b="1" spc="-5" dirty="0">
                <a:solidFill>
                  <a:srgbClr val="6FB048"/>
                </a:solidFill>
                <a:latin typeface="Trebuchet MS"/>
                <a:cs typeface="Trebuchet MS"/>
              </a:rPr>
              <a:t>Expressive Query</a:t>
            </a:r>
            <a:r>
              <a:rPr sz="3200" b="1" spc="-15" dirty="0">
                <a:solidFill>
                  <a:srgbClr val="6FB048"/>
                </a:solidFill>
                <a:latin typeface="Trebuchet MS"/>
                <a:cs typeface="Trebuchet MS"/>
              </a:rPr>
              <a:t> </a:t>
            </a:r>
            <a:r>
              <a:rPr sz="3200" b="1" spc="-5" dirty="0">
                <a:solidFill>
                  <a:srgbClr val="6FB048"/>
                </a:solidFill>
                <a:latin typeface="Trebuchet MS"/>
                <a:cs typeface="Trebuchet MS"/>
              </a:rPr>
              <a:t>Language</a:t>
            </a:r>
            <a:endParaRPr sz="3200">
              <a:latin typeface="Trebuchet MS"/>
              <a:cs typeface="Trebuchet MS"/>
            </a:endParaRPr>
          </a:p>
        </p:txBody>
      </p:sp>
      <p:sp>
        <p:nvSpPr>
          <p:cNvPr id="9" name="object 9"/>
          <p:cNvSpPr txBox="1"/>
          <p:nvPr/>
        </p:nvSpPr>
        <p:spPr>
          <a:xfrm>
            <a:off x="8115300" y="1605280"/>
            <a:ext cx="7479665" cy="1790700"/>
          </a:xfrm>
          <a:prstGeom prst="rect">
            <a:avLst/>
          </a:prstGeom>
        </p:spPr>
        <p:txBody>
          <a:bodyPr vert="horz" wrap="square" lIns="0" tIns="172720" rIns="0" bIns="0" rtlCol="0">
            <a:spAutoFit/>
          </a:bodyPr>
          <a:lstStyle/>
          <a:p>
            <a:pPr marL="12700">
              <a:lnSpc>
                <a:spcPct val="100000"/>
              </a:lnSpc>
              <a:spcBef>
                <a:spcPts val="1360"/>
              </a:spcBef>
            </a:pPr>
            <a:r>
              <a:rPr sz="3200" spc="-20" dirty="0">
                <a:solidFill>
                  <a:srgbClr val="404040"/>
                </a:solidFill>
                <a:latin typeface="Trebuchet MS"/>
                <a:cs typeface="Trebuchet MS"/>
              </a:rPr>
              <a:t>Requires </a:t>
            </a:r>
            <a:r>
              <a:rPr sz="3200" dirty="0">
                <a:solidFill>
                  <a:srgbClr val="404040"/>
                </a:solidFill>
                <a:latin typeface="Trebuchet MS"/>
                <a:cs typeface="Trebuchet MS"/>
              </a:rPr>
              <a:t>10x to 100x </a:t>
            </a:r>
            <a:r>
              <a:rPr sz="3200" spc="-5" dirty="0">
                <a:solidFill>
                  <a:srgbClr val="404040"/>
                </a:solidFill>
                <a:latin typeface="Trebuchet MS"/>
                <a:cs typeface="Trebuchet MS"/>
              </a:rPr>
              <a:t>less code </a:t>
            </a:r>
            <a:r>
              <a:rPr sz="3200" dirty="0">
                <a:solidFill>
                  <a:srgbClr val="404040"/>
                </a:solidFill>
                <a:latin typeface="Trebuchet MS"/>
                <a:cs typeface="Trebuchet MS"/>
              </a:rPr>
              <a:t>than</a:t>
            </a:r>
            <a:r>
              <a:rPr sz="3200" spc="-10" dirty="0">
                <a:solidFill>
                  <a:srgbClr val="404040"/>
                </a:solidFill>
                <a:latin typeface="Trebuchet MS"/>
                <a:cs typeface="Trebuchet MS"/>
              </a:rPr>
              <a:t> </a:t>
            </a:r>
            <a:r>
              <a:rPr sz="3200" spc="-5" dirty="0">
                <a:solidFill>
                  <a:srgbClr val="404040"/>
                </a:solidFill>
                <a:latin typeface="Trebuchet MS"/>
                <a:cs typeface="Trebuchet MS"/>
              </a:rPr>
              <a:t>SQL</a:t>
            </a:r>
            <a:endParaRPr sz="3200">
              <a:latin typeface="Trebuchet MS"/>
              <a:cs typeface="Trebuchet MS"/>
            </a:endParaRPr>
          </a:p>
          <a:p>
            <a:pPr marL="12700">
              <a:lnSpc>
                <a:spcPts val="3770"/>
              </a:lnSpc>
              <a:spcBef>
                <a:spcPts val="1260"/>
              </a:spcBef>
            </a:pPr>
            <a:r>
              <a:rPr sz="3200" b="1" spc="-5" dirty="0">
                <a:solidFill>
                  <a:srgbClr val="6FB048"/>
                </a:solidFill>
                <a:latin typeface="Trebuchet MS"/>
                <a:cs typeface="Trebuchet MS"/>
              </a:rPr>
              <a:t>Scalability and High</a:t>
            </a:r>
            <a:r>
              <a:rPr sz="3200" b="1" spc="-180" dirty="0">
                <a:solidFill>
                  <a:srgbClr val="6FB048"/>
                </a:solidFill>
                <a:latin typeface="Trebuchet MS"/>
                <a:cs typeface="Trebuchet MS"/>
              </a:rPr>
              <a:t> </a:t>
            </a:r>
            <a:r>
              <a:rPr sz="3200" b="1" spc="-10" dirty="0">
                <a:solidFill>
                  <a:srgbClr val="6FB048"/>
                </a:solidFill>
                <a:latin typeface="Trebuchet MS"/>
                <a:cs typeface="Trebuchet MS"/>
              </a:rPr>
              <a:t>Availability</a:t>
            </a:r>
            <a:endParaRPr sz="3200">
              <a:latin typeface="Trebuchet MS"/>
              <a:cs typeface="Trebuchet MS"/>
            </a:endParaRPr>
          </a:p>
          <a:p>
            <a:pPr marL="12700">
              <a:lnSpc>
                <a:spcPts val="3770"/>
              </a:lnSpc>
            </a:pPr>
            <a:r>
              <a:rPr sz="3200" spc="-30" dirty="0">
                <a:solidFill>
                  <a:srgbClr val="404040"/>
                </a:solidFill>
                <a:latin typeface="Trebuchet MS"/>
                <a:cs typeface="Trebuchet MS"/>
              </a:rPr>
              <a:t>Vertical </a:t>
            </a:r>
            <a:r>
              <a:rPr sz="3200" dirty="0">
                <a:solidFill>
                  <a:srgbClr val="404040"/>
                </a:solidFill>
                <a:latin typeface="Trebuchet MS"/>
                <a:cs typeface="Trebuchet MS"/>
              </a:rPr>
              <a:t>and </a:t>
            </a:r>
            <a:r>
              <a:rPr sz="3200" spc="-5" dirty="0">
                <a:solidFill>
                  <a:srgbClr val="404040"/>
                </a:solidFill>
                <a:latin typeface="Trebuchet MS"/>
                <a:cs typeface="Trebuchet MS"/>
              </a:rPr>
              <a:t>horizontal scaling</a:t>
            </a:r>
            <a:r>
              <a:rPr sz="3200" spc="55" dirty="0">
                <a:solidFill>
                  <a:srgbClr val="404040"/>
                </a:solidFill>
                <a:latin typeface="Trebuchet MS"/>
                <a:cs typeface="Trebuchet MS"/>
              </a:rPr>
              <a:t> </a:t>
            </a:r>
            <a:r>
              <a:rPr sz="3200" spc="-5" dirty="0">
                <a:solidFill>
                  <a:srgbClr val="404040"/>
                </a:solidFill>
                <a:latin typeface="Trebuchet MS"/>
                <a:cs typeface="Trebuchet MS"/>
              </a:rPr>
              <a:t>optimized</a:t>
            </a:r>
            <a:endParaRPr sz="3200">
              <a:latin typeface="Trebuchet MS"/>
              <a:cs typeface="Trebuchet MS"/>
            </a:endParaRPr>
          </a:p>
        </p:txBody>
      </p:sp>
      <p:sp>
        <p:nvSpPr>
          <p:cNvPr id="10" name="object 10"/>
          <p:cNvSpPr txBox="1"/>
          <p:nvPr/>
        </p:nvSpPr>
        <p:spPr>
          <a:xfrm>
            <a:off x="8115300" y="3352800"/>
            <a:ext cx="1862455" cy="51308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404040"/>
                </a:solidFill>
                <a:latin typeface="Trebuchet MS"/>
                <a:cs typeface="Trebuchet MS"/>
              </a:rPr>
              <a:t>for</a:t>
            </a:r>
            <a:r>
              <a:rPr sz="3200" spc="-70" dirty="0">
                <a:solidFill>
                  <a:srgbClr val="404040"/>
                </a:solidFill>
                <a:latin typeface="Trebuchet MS"/>
                <a:cs typeface="Trebuchet MS"/>
              </a:rPr>
              <a:t> </a:t>
            </a:r>
            <a:r>
              <a:rPr sz="3200" spc="-5" dirty="0">
                <a:solidFill>
                  <a:srgbClr val="404040"/>
                </a:solidFill>
                <a:latin typeface="Trebuchet MS"/>
                <a:cs typeface="Trebuchet MS"/>
              </a:rPr>
              <a:t>graphs</a:t>
            </a:r>
            <a:endParaRPr sz="3200">
              <a:latin typeface="Trebuchet MS"/>
              <a:cs typeface="Trebuchet MS"/>
            </a:endParaRPr>
          </a:p>
        </p:txBody>
      </p:sp>
      <p:sp>
        <p:nvSpPr>
          <p:cNvPr id="11" name="object 11"/>
          <p:cNvSpPr txBox="1"/>
          <p:nvPr/>
        </p:nvSpPr>
        <p:spPr>
          <a:xfrm>
            <a:off x="571500" y="3733800"/>
            <a:ext cx="9790430" cy="513080"/>
          </a:xfrm>
          <a:prstGeom prst="rect">
            <a:avLst/>
          </a:prstGeom>
        </p:spPr>
        <p:txBody>
          <a:bodyPr vert="horz" wrap="square" lIns="0" tIns="12700" rIns="0" bIns="0" rtlCol="0">
            <a:spAutoFit/>
          </a:bodyPr>
          <a:lstStyle/>
          <a:p>
            <a:pPr marL="12700">
              <a:lnSpc>
                <a:spcPct val="100000"/>
              </a:lnSpc>
              <a:spcBef>
                <a:spcPts val="100"/>
              </a:spcBef>
              <a:tabLst>
                <a:tab pos="7555865" algn="l"/>
              </a:tabLst>
            </a:pPr>
            <a:r>
              <a:rPr sz="3200" spc="-5" dirty="0">
                <a:solidFill>
                  <a:srgbClr val="404040"/>
                </a:solidFill>
                <a:latin typeface="Trebuchet MS"/>
                <a:cs typeface="Trebuchet MS"/>
              </a:rPr>
              <a:t>Millions of hops </a:t>
            </a:r>
            <a:r>
              <a:rPr sz="3200" dirty="0">
                <a:solidFill>
                  <a:srgbClr val="404040"/>
                </a:solidFill>
                <a:latin typeface="Trebuchet MS"/>
                <a:cs typeface="Trebuchet MS"/>
              </a:rPr>
              <a:t>per </a:t>
            </a:r>
            <a:r>
              <a:rPr sz="3200" spc="-5" dirty="0">
                <a:solidFill>
                  <a:srgbClr val="404040"/>
                </a:solidFill>
                <a:latin typeface="Trebuchet MS"/>
                <a:cs typeface="Trebuchet MS"/>
              </a:rPr>
              <a:t>second, </a:t>
            </a:r>
            <a:r>
              <a:rPr sz="3200" dirty="0">
                <a:solidFill>
                  <a:srgbClr val="404040"/>
                </a:solidFill>
                <a:latin typeface="Trebuchet MS"/>
                <a:cs typeface="Trebuchet MS"/>
              </a:rPr>
              <a:t>in</a:t>
            </a:r>
            <a:r>
              <a:rPr sz="3200" spc="50" dirty="0">
                <a:solidFill>
                  <a:srgbClr val="404040"/>
                </a:solidFill>
                <a:latin typeface="Trebuchet MS"/>
                <a:cs typeface="Trebuchet MS"/>
              </a:rPr>
              <a:t> </a:t>
            </a:r>
            <a:r>
              <a:rPr sz="3200" spc="-5" dirty="0">
                <a:solidFill>
                  <a:srgbClr val="404040"/>
                </a:solidFill>
                <a:latin typeface="Trebuchet MS"/>
                <a:cs typeface="Trebuchet MS"/>
              </a:rPr>
              <a:t>real</a:t>
            </a:r>
            <a:r>
              <a:rPr sz="3200" dirty="0">
                <a:solidFill>
                  <a:srgbClr val="404040"/>
                </a:solidFill>
                <a:latin typeface="Trebuchet MS"/>
                <a:cs typeface="Trebuchet MS"/>
              </a:rPr>
              <a:t> time	</a:t>
            </a:r>
            <a:r>
              <a:rPr sz="4800" b="1" spc="-7" baseline="-38194" dirty="0">
                <a:solidFill>
                  <a:srgbClr val="6FB048"/>
                </a:solidFill>
                <a:latin typeface="Trebuchet MS"/>
                <a:cs typeface="Trebuchet MS"/>
              </a:rPr>
              <a:t>Built-in</a:t>
            </a:r>
            <a:r>
              <a:rPr sz="4800" b="1" spc="-127" baseline="-38194" dirty="0">
                <a:solidFill>
                  <a:srgbClr val="6FB048"/>
                </a:solidFill>
                <a:latin typeface="Trebuchet MS"/>
                <a:cs typeface="Trebuchet MS"/>
              </a:rPr>
              <a:t> </a:t>
            </a:r>
            <a:r>
              <a:rPr sz="4800" b="1" baseline="-38194" dirty="0">
                <a:solidFill>
                  <a:srgbClr val="6FB048"/>
                </a:solidFill>
                <a:latin typeface="Trebuchet MS"/>
                <a:cs typeface="Trebuchet MS"/>
              </a:rPr>
              <a:t>ETL</a:t>
            </a:r>
            <a:endParaRPr sz="4800" baseline="-38194">
              <a:latin typeface="Trebuchet MS"/>
              <a:cs typeface="Trebuchet MS"/>
            </a:endParaRPr>
          </a:p>
        </p:txBody>
      </p:sp>
      <p:sp>
        <p:nvSpPr>
          <p:cNvPr id="12" name="object 12"/>
          <p:cNvSpPr txBox="1"/>
          <p:nvPr/>
        </p:nvSpPr>
        <p:spPr>
          <a:xfrm>
            <a:off x="8115300" y="4323079"/>
            <a:ext cx="7020559" cy="1790700"/>
          </a:xfrm>
          <a:prstGeom prst="rect">
            <a:avLst/>
          </a:prstGeom>
        </p:spPr>
        <p:txBody>
          <a:bodyPr vert="horz" wrap="square" lIns="0" tIns="172720" rIns="0" bIns="0" rtlCol="0">
            <a:spAutoFit/>
          </a:bodyPr>
          <a:lstStyle/>
          <a:p>
            <a:pPr marL="12700">
              <a:lnSpc>
                <a:spcPct val="100000"/>
              </a:lnSpc>
              <a:spcBef>
                <a:spcPts val="1360"/>
              </a:spcBef>
            </a:pPr>
            <a:r>
              <a:rPr sz="3200" spc="-5" dirty="0">
                <a:solidFill>
                  <a:srgbClr val="404040"/>
                </a:solidFill>
                <a:latin typeface="Trebuchet MS"/>
                <a:cs typeface="Trebuchet MS"/>
              </a:rPr>
              <a:t>Seamless import from other</a:t>
            </a:r>
            <a:r>
              <a:rPr sz="3200" spc="30" dirty="0">
                <a:solidFill>
                  <a:srgbClr val="404040"/>
                </a:solidFill>
                <a:latin typeface="Trebuchet MS"/>
                <a:cs typeface="Trebuchet MS"/>
              </a:rPr>
              <a:t> </a:t>
            </a:r>
            <a:r>
              <a:rPr sz="3200" spc="-5" dirty="0">
                <a:solidFill>
                  <a:srgbClr val="404040"/>
                </a:solidFill>
                <a:latin typeface="Trebuchet MS"/>
                <a:cs typeface="Trebuchet MS"/>
              </a:rPr>
              <a:t>databases</a:t>
            </a:r>
            <a:endParaRPr sz="3200">
              <a:latin typeface="Trebuchet MS"/>
              <a:cs typeface="Trebuchet MS"/>
            </a:endParaRPr>
          </a:p>
          <a:p>
            <a:pPr marL="12700">
              <a:lnSpc>
                <a:spcPts val="3770"/>
              </a:lnSpc>
              <a:spcBef>
                <a:spcPts val="1260"/>
              </a:spcBef>
            </a:pPr>
            <a:r>
              <a:rPr sz="3200" b="1" spc="-15" dirty="0">
                <a:solidFill>
                  <a:srgbClr val="6FB048"/>
                </a:solidFill>
                <a:latin typeface="Trebuchet MS"/>
                <a:cs typeface="Trebuchet MS"/>
              </a:rPr>
              <a:t>Integration</a:t>
            </a:r>
            <a:endParaRPr sz="3200">
              <a:latin typeface="Trebuchet MS"/>
              <a:cs typeface="Trebuchet MS"/>
            </a:endParaRPr>
          </a:p>
          <a:p>
            <a:pPr marL="12700">
              <a:lnSpc>
                <a:spcPts val="3770"/>
              </a:lnSpc>
            </a:pPr>
            <a:r>
              <a:rPr sz="3200" spc="-5" dirty="0">
                <a:solidFill>
                  <a:srgbClr val="404040"/>
                </a:solidFill>
                <a:latin typeface="Trebuchet MS"/>
                <a:cs typeface="Trebuchet MS"/>
              </a:rPr>
              <a:t>Drivers </a:t>
            </a:r>
            <a:r>
              <a:rPr sz="3200" dirty="0">
                <a:solidFill>
                  <a:srgbClr val="404040"/>
                </a:solidFill>
                <a:latin typeface="Trebuchet MS"/>
                <a:cs typeface="Trebuchet MS"/>
              </a:rPr>
              <a:t>and </a:t>
            </a:r>
            <a:r>
              <a:rPr sz="3200" spc="-5" dirty="0">
                <a:solidFill>
                  <a:srgbClr val="404040"/>
                </a:solidFill>
                <a:latin typeface="Trebuchet MS"/>
                <a:cs typeface="Trebuchet MS"/>
              </a:rPr>
              <a:t>APIs for popular</a:t>
            </a:r>
            <a:r>
              <a:rPr sz="3200" spc="-170" dirty="0">
                <a:solidFill>
                  <a:srgbClr val="404040"/>
                </a:solidFill>
                <a:latin typeface="Trebuchet MS"/>
                <a:cs typeface="Trebuchet MS"/>
              </a:rPr>
              <a:t> </a:t>
            </a:r>
            <a:r>
              <a:rPr sz="3200" spc="-5" dirty="0">
                <a:solidFill>
                  <a:srgbClr val="404040"/>
                </a:solidFill>
                <a:latin typeface="Trebuchet MS"/>
                <a:cs typeface="Trebuchet MS"/>
              </a:rPr>
              <a:t>languages</a:t>
            </a:r>
            <a:endParaRPr sz="3200">
              <a:latin typeface="Trebuchet MS"/>
              <a:cs typeface="Trebuchet MS"/>
            </a:endParaRPr>
          </a:p>
        </p:txBody>
      </p:sp>
      <p:sp>
        <p:nvSpPr>
          <p:cNvPr id="13" name="object 13"/>
          <p:cNvSpPr/>
          <p:nvPr/>
        </p:nvSpPr>
        <p:spPr>
          <a:xfrm>
            <a:off x="5083721" y="7050254"/>
            <a:ext cx="1498460" cy="1415021"/>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5350421" y="7278865"/>
            <a:ext cx="965200" cy="882015"/>
          </a:xfrm>
          <a:custGeom>
            <a:avLst/>
            <a:gdLst/>
            <a:ahLst/>
            <a:cxnLst/>
            <a:rect l="l" t="t" r="r" b="b"/>
            <a:pathLst>
              <a:path w="965200" h="882015">
                <a:moveTo>
                  <a:pt x="482536" y="0"/>
                </a:moveTo>
                <a:lnTo>
                  <a:pt x="411230" y="1194"/>
                </a:lnTo>
                <a:lnTo>
                  <a:pt x="343173" y="4665"/>
                </a:lnTo>
                <a:lnTo>
                  <a:pt x="279111" y="10242"/>
                </a:lnTo>
                <a:lnTo>
                  <a:pt x="219790" y="17754"/>
                </a:lnTo>
                <a:lnTo>
                  <a:pt x="165957" y="27030"/>
                </a:lnTo>
                <a:lnTo>
                  <a:pt x="118358" y="37900"/>
                </a:lnTo>
                <a:lnTo>
                  <a:pt x="77739" y="50194"/>
                </a:lnTo>
                <a:lnTo>
                  <a:pt x="20430" y="78372"/>
                </a:lnTo>
                <a:lnTo>
                  <a:pt x="0" y="110197"/>
                </a:lnTo>
                <a:lnTo>
                  <a:pt x="0" y="771408"/>
                </a:lnTo>
                <a:lnTo>
                  <a:pt x="44848" y="817866"/>
                </a:lnTo>
                <a:lnTo>
                  <a:pt x="118358" y="843709"/>
                </a:lnTo>
                <a:lnTo>
                  <a:pt x="165957" y="854580"/>
                </a:lnTo>
                <a:lnTo>
                  <a:pt x="219790" y="863856"/>
                </a:lnTo>
                <a:lnTo>
                  <a:pt x="279111" y="871368"/>
                </a:lnTo>
                <a:lnTo>
                  <a:pt x="343173" y="876945"/>
                </a:lnTo>
                <a:lnTo>
                  <a:pt x="411230" y="880416"/>
                </a:lnTo>
                <a:lnTo>
                  <a:pt x="482536" y="881611"/>
                </a:lnTo>
                <a:lnTo>
                  <a:pt x="553841" y="880416"/>
                </a:lnTo>
                <a:lnTo>
                  <a:pt x="621898" y="876945"/>
                </a:lnTo>
                <a:lnTo>
                  <a:pt x="685959" y="871368"/>
                </a:lnTo>
                <a:lnTo>
                  <a:pt x="745278" y="863856"/>
                </a:lnTo>
                <a:lnTo>
                  <a:pt x="799110" y="854580"/>
                </a:lnTo>
                <a:lnTo>
                  <a:pt x="846707" y="843709"/>
                </a:lnTo>
                <a:lnTo>
                  <a:pt x="887324" y="831414"/>
                </a:lnTo>
                <a:lnTo>
                  <a:pt x="944631" y="803236"/>
                </a:lnTo>
                <a:lnTo>
                  <a:pt x="965060" y="771408"/>
                </a:lnTo>
                <a:lnTo>
                  <a:pt x="965060" y="110197"/>
                </a:lnTo>
                <a:lnTo>
                  <a:pt x="920214" y="63742"/>
                </a:lnTo>
                <a:lnTo>
                  <a:pt x="846707" y="37900"/>
                </a:lnTo>
                <a:lnTo>
                  <a:pt x="799110" y="27030"/>
                </a:lnTo>
                <a:lnTo>
                  <a:pt x="745278" y="17754"/>
                </a:lnTo>
                <a:lnTo>
                  <a:pt x="685959" y="10242"/>
                </a:lnTo>
                <a:lnTo>
                  <a:pt x="621898" y="4665"/>
                </a:lnTo>
                <a:lnTo>
                  <a:pt x="553841" y="1194"/>
                </a:lnTo>
                <a:lnTo>
                  <a:pt x="482536" y="0"/>
                </a:lnTo>
                <a:close/>
              </a:path>
            </a:pathLst>
          </a:custGeom>
          <a:solidFill>
            <a:srgbClr val="9CC8E9"/>
          </a:solidFill>
        </p:spPr>
        <p:txBody>
          <a:bodyPr wrap="square" lIns="0" tIns="0" rIns="0" bIns="0" rtlCol="0"/>
          <a:lstStyle/>
          <a:p>
            <a:endParaRPr/>
          </a:p>
        </p:txBody>
      </p:sp>
      <p:sp>
        <p:nvSpPr>
          <p:cNvPr id="15" name="object 15"/>
          <p:cNvSpPr/>
          <p:nvPr/>
        </p:nvSpPr>
        <p:spPr>
          <a:xfrm>
            <a:off x="5350421" y="7278865"/>
            <a:ext cx="965200" cy="220979"/>
          </a:xfrm>
          <a:custGeom>
            <a:avLst/>
            <a:gdLst/>
            <a:ahLst/>
            <a:cxnLst/>
            <a:rect l="l" t="t" r="r" b="b"/>
            <a:pathLst>
              <a:path w="965200" h="220979">
                <a:moveTo>
                  <a:pt x="482536" y="0"/>
                </a:moveTo>
                <a:lnTo>
                  <a:pt x="411230" y="1194"/>
                </a:lnTo>
                <a:lnTo>
                  <a:pt x="343173" y="4665"/>
                </a:lnTo>
                <a:lnTo>
                  <a:pt x="279111" y="10242"/>
                </a:lnTo>
                <a:lnTo>
                  <a:pt x="219790" y="17754"/>
                </a:lnTo>
                <a:lnTo>
                  <a:pt x="165957" y="27030"/>
                </a:lnTo>
                <a:lnTo>
                  <a:pt x="118358" y="37900"/>
                </a:lnTo>
                <a:lnTo>
                  <a:pt x="77739" y="50194"/>
                </a:lnTo>
                <a:lnTo>
                  <a:pt x="20430" y="78372"/>
                </a:lnTo>
                <a:lnTo>
                  <a:pt x="0" y="110197"/>
                </a:lnTo>
                <a:lnTo>
                  <a:pt x="5231" y="126481"/>
                </a:lnTo>
                <a:lnTo>
                  <a:pt x="44848" y="156653"/>
                </a:lnTo>
                <a:lnTo>
                  <a:pt x="118358" y="182494"/>
                </a:lnTo>
                <a:lnTo>
                  <a:pt x="165957" y="193365"/>
                </a:lnTo>
                <a:lnTo>
                  <a:pt x="219790" y="202641"/>
                </a:lnTo>
                <a:lnTo>
                  <a:pt x="279111" y="210153"/>
                </a:lnTo>
                <a:lnTo>
                  <a:pt x="343173" y="215729"/>
                </a:lnTo>
                <a:lnTo>
                  <a:pt x="411230" y="219200"/>
                </a:lnTo>
                <a:lnTo>
                  <a:pt x="482536" y="220395"/>
                </a:lnTo>
                <a:lnTo>
                  <a:pt x="553841" y="219200"/>
                </a:lnTo>
                <a:lnTo>
                  <a:pt x="621898" y="215729"/>
                </a:lnTo>
                <a:lnTo>
                  <a:pt x="685959" y="210153"/>
                </a:lnTo>
                <a:lnTo>
                  <a:pt x="745278" y="202641"/>
                </a:lnTo>
                <a:lnTo>
                  <a:pt x="799110" y="193365"/>
                </a:lnTo>
                <a:lnTo>
                  <a:pt x="846707" y="182494"/>
                </a:lnTo>
                <a:lnTo>
                  <a:pt x="887324" y="170200"/>
                </a:lnTo>
                <a:lnTo>
                  <a:pt x="944631" y="142023"/>
                </a:lnTo>
                <a:lnTo>
                  <a:pt x="965060" y="110197"/>
                </a:lnTo>
                <a:lnTo>
                  <a:pt x="959828" y="93914"/>
                </a:lnTo>
                <a:lnTo>
                  <a:pt x="920214" y="63742"/>
                </a:lnTo>
                <a:lnTo>
                  <a:pt x="846707" y="37900"/>
                </a:lnTo>
                <a:lnTo>
                  <a:pt x="799110" y="27030"/>
                </a:lnTo>
                <a:lnTo>
                  <a:pt x="745278" y="17754"/>
                </a:lnTo>
                <a:lnTo>
                  <a:pt x="685959" y="10242"/>
                </a:lnTo>
                <a:lnTo>
                  <a:pt x="621898" y="4665"/>
                </a:lnTo>
                <a:lnTo>
                  <a:pt x="553841" y="1194"/>
                </a:lnTo>
                <a:lnTo>
                  <a:pt x="482536" y="0"/>
                </a:lnTo>
                <a:close/>
              </a:path>
            </a:pathLst>
          </a:custGeom>
          <a:solidFill>
            <a:srgbClr val="FFFFFF">
              <a:alpha val="39999"/>
            </a:srgbClr>
          </a:solidFill>
        </p:spPr>
        <p:txBody>
          <a:bodyPr wrap="square" lIns="0" tIns="0" rIns="0" bIns="0" rtlCol="0"/>
          <a:lstStyle/>
          <a:p>
            <a:endParaRPr/>
          </a:p>
        </p:txBody>
      </p:sp>
      <p:sp>
        <p:nvSpPr>
          <p:cNvPr id="16" name="object 16"/>
          <p:cNvSpPr/>
          <p:nvPr/>
        </p:nvSpPr>
        <p:spPr>
          <a:xfrm>
            <a:off x="7439564" y="7273017"/>
            <a:ext cx="1039494" cy="1039494"/>
          </a:xfrm>
          <a:custGeom>
            <a:avLst/>
            <a:gdLst/>
            <a:ahLst/>
            <a:cxnLst/>
            <a:rect l="l" t="t" r="r" b="b"/>
            <a:pathLst>
              <a:path w="1039495" h="1039495">
                <a:moveTo>
                  <a:pt x="519482" y="0"/>
                </a:moveTo>
                <a:lnTo>
                  <a:pt x="475209" y="1878"/>
                </a:lnTo>
                <a:lnTo>
                  <a:pt x="431196" y="7513"/>
                </a:lnTo>
                <a:lnTo>
                  <a:pt x="387701" y="16905"/>
                </a:lnTo>
                <a:lnTo>
                  <a:pt x="344985" y="30054"/>
                </a:lnTo>
                <a:lnTo>
                  <a:pt x="303306" y="46960"/>
                </a:lnTo>
                <a:lnTo>
                  <a:pt x="262924" y="67623"/>
                </a:lnTo>
                <a:lnTo>
                  <a:pt x="224098" y="92042"/>
                </a:lnTo>
                <a:lnTo>
                  <a:pt x="187087" y="120219"/>
                </a:lnTo>
                <a:lnTo>
                  <a:pt x="152152" y="152152"/>
                </a:lnTo>
                <a:lnTo>
                  <a:pt x="120219" y="187087"/>
                </a:lnTo>
                <a:lnTo>
                  <a:pt x="92042" y="224098"/>
                </a:lnTo>
                <a:lnTo>
                  <a:pt x="67623" y="262924"/>
                </a:lnTo>
                <a:lnTo>
                  <a:pt x="46960" y="303306"/>
                </a:lnTo>
                <a:lnTo>
                  <a:pt x="30054" y="344985"/>
                </a:lnTo>
                <a:lnTo>
                  <a:pt x="16905" y="387701"/>
                </a:lnTo>
                <a:lnTo>
                  <a:pt x="7513" y="431195"/>
                </a:lnTo>
                <a:lnTo>
                  <a:pt x="1878" y="475209"/>
                </a:lnTo>
                <a:lnTo>
                  <a:pt x="0" y="519481"/>
                </a:lnTo>
                <a:lnTo>
                  <a:pt x="1878" y="563754"/>
                </a:lnTo>
                <a:lnTo>
                  <a:pt x="7513" y="607767"/>
                </a:lnTo>
                <a:lnTo>
                  <a:pt x="16905" y="651261"/>
                </a:lnTo>
                <a:lnTo>
                  <a:pt x="30054" y="693978"/>
                </a:lnTo>
                <a:lnTo>
                  <a:pt x="46960" y="735657"/>
                </a:lnTo>
                <a:lnTo>
                  <a:pt x="67623" y="776039"/>
                </a:lnTo>
                <a:lnTo>
                  <a:pt x="92042" y="814865"/>
                </a:lnTo>
                <a:lnTo>
                  <a:pt x="120219" y="851876"/>
                </a:lnTo>
                <a:lnTo>
                  <a:pt x="152152" y="886811"/>
                </a:lnTo>
                <a:lnTo>
                  <a:pt x="187087" y="918745"/>
                </a:lnTo>
                <a:lnTo>
                  <a:pt x="224098" y="946921"/>
                </a:lnTo>
                <a:lnTo>
                  <a:pt x="262924" y="971341"/>
                </a:lnTo>
                <a:lnTo>
                  <a:pt x="303306" y="992004"/>
                </a:lnTo>
                <a:lnTo>
                  <a:pt x="344985" y="1008910"/>
                </a:lnTo>
                <a:lnTo>
                  <a:pt x="387701" y="1022059"/>
                </a:lnTo>
                <a:lnTo>
                  <a:pt x="431196" y="1031451"/>
                </a:lnTo>
                <a:lnTo>
                  <a:pt x="475209" y="1037086"/>
                </a:lnTo>
                <a:lnTo>
                  <a:pt x="519482" y="1038965"/>
                </a:lnTo>
                <a:lnTo>
                  <a:pt x="563755" y="1037086"/>
                </a:lnTo>
                <a:lnTo>
                  <a:pt x="607769" y="1031451"/>
                </a:lnTo>
                <a:lnTo>
                  <a:pt x="651264" y="1022059"/>
                </a:lnTo>
                <a:lnTo>
                  <a:pt x="693981" y="1008910"/>
                </a:lnTo>
                <a:lnTo>
                  <a:pt x="735661" y="992004"/>
                </a:lnTo>
                <a:lnTo>
                  <a:pt x="776044" y="971341"/>
                </a:lnTo>
                <a:lnTo>
                  <a:pt x="814872" y="946921"/>
                </a:lnTo>
                <a:lnTo>
                  <a:pt x="851884" y="918745"/>
                </a:lnTo>
                <a:lnTo>
                  <a:pt x="886821" y="886811"/>
                </a:lnTo>
                <a:lnTo>
                  <a:pt x="918755" y="851876"/>
                </a:lnTo>
                <a:lnTo>
                  <a:pt x="946931" y="814865"/>
                </a:lnTo>
                <a:lnTo>
                  <a:pt x="971351" y="776039"/>
                </a:lnTo>
                <a:lnTo>
                  <a:pt x="992013" y="735657"/>
                </a:lnTo>
                <a:lnTo>
                  <a:pt x="1008919" y="693978"/>
                </a:lnTo>
                <a:lnTo>
                  <a:pt x="1022068" y="651261"/>
                </a:lnTo>
                <a:lnTo>
                  <a:pt x="1031460" y="607767"/>
                </a:lnTo>
                <a:lnTo>
                  <a:pt x="1037095" y="563754"/>
                </a:lnTo>
                <a:lnTo>
                  <a:pt x="1038974" y="519481"/>
                </a:lnTo>
                <a:lnTo>
                  <a:pt x="1037095" y="475209"/>
                </a:lnTo>
                <a:lnTo>
                  <a:pt x="1031460" y="431195"/>
                </a:lnTo>
                <a:lnTo>
                  <a:pt x="1022068" y="387701"/>
                </a:lnTo>
                <a:lnTo>
                  <a:pt x="1008919" y="344985"/>
                </a:lnTo>
                <a:lnTo>
                  <a:pt x="992013" y="303306"/>
                </a:lnTo>
                <a:lnTo>
                  <a:pt x="971351" y="262924"/>
                </a:lnTo>
                <a:lnTo>
                  <a:pt x="946931" y="224098"/>
                </a:lnTo>
                <a:lnTo>
                  <a:pt x="918755" y="187087"/>
                </a:lnTo>
                <a:lnTo>
                  <a:pt x="886821" y="152152"/>
                </a:lnTo>
                <a:lnTo>
                  <a:pt x="851884" y="120219"/>
                </a:lnTo>
                <a:lnTo>
                  <a:pt x="814872" y="92042"/>
                </a:lnTo>
                <a:lnTo>
                  <a:pt x="776044" y="67623"/>
                </a:lnTo>
                <a:lnTo>
                  <a:pt x="735661" y="46960"/>
                </a:lnTo>
                <a:lnTo>
                  <a:pt x="693981" y="30054"/>
                </a:lnTo>
                <a:lnTo>
                  <a:pt x="651264" y="16905"/>
                </a:lnTo>
                <a:lnTo>
                  <a:pt x="607769" y="7513"/>
                </a:lnTo>
                <a:lnTo>
                  <a:pt x="563755" y="1878"/>
                </a:lnTo>
                <a:lnTo>
                  <a:pt x="519482" y="0"/>
                </a:lnTo>
                <a:close/>
              </a:path>
            </a:pathLst>
          </a:custGeom>
          <a:solidFill>
            <a:srgbClr val="9CC8E9"/>
          </a:solidFill>
        </p:spPr>
        <p:txBody>
          <a:bodyPr wrap="square" lIns="0" tIns="0" rIns="0" bIns="0" rtlCol="0"/>
          <a:lstStyle/>
          <a:p>
            <a:endParaRPr/>
          </a:p>
        </p:txBody>
      </p:sp>
      <p:sp>
        <p:nvSpPr>
          <p:cNvPr id="17" name="object 17"/>
          <p:cNvSpPr/>
          <p:nvPr/>
        </p:nvSpPr>
        <p:spPr>
          <a:xfrm>
            <a:off x="7622387" y="7378700"/>
            <a:ext cx="692364" cy="76200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2792666" y="7127892"/>
            <a:ext cx="1700377" cy="1366291"/>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059366" y="7356487"/>
            <a:ext cx="1167130" cy="833119"/>
          </a:xfrm>
          <a:custGeom>
            <a:avLst/>
            <a:gdLst/>
            <a:ahLst/>
            <a:cxnLst/>
            <a:rect l="l" t="t" r="r" b="b"/>
            <a:pathLst>
              <a:path w="1167129" h="833120">
                <a:moveTo>
                  <a:pt x="0" y="0"/>
                </a:moveTo>
                <a:lnTo>
                  <a:pt x="1166977" y="0"/>
                </a:lnTo>
                <a:lnTo>
                  <a:pt x="1166977" y="832897"/>
                </a:lnTo>
                <a:lnTo>
                  <a:pt x="0" y="832897"/>
                </a:lnTo>
                <a:lnTo>
                  <a:pt x="0" y="0"/>
                </a:lnTo>
                <a:close/>
              </a:path>
            </a:pathLst>
          </a:custGeom>
          <a:solidFill>
            <a:srgbClr val="C4DEF1"/>
          </a:solidFill>
        </p:spPr>
        <p:txBody>
          <a:bodyPr wrap="square" lIns="0" tIns="0" rIns="0" bIns="0" rtlCol="0"/>
          <a:lstStyle/>
          <a:p>
            <a:endParaRPr/>
          </a:p>
        </p:txBody>
      </p:sp>
      <p:sp>
        <p:nvSpPr>
          <p:cNvPr id="20" name="object 20"/>
          <p:cNvSpPr/>
          <p:nvPr/>
        </p:nvSpPr>
        <p:spPr>
          <a:xfrm>
            <a:off x="3588115" y="7817835"/>
            <a:ext cx="440055" cy="197485"/>
          </a:xfrm>
          <a:custGeom>
            <a:avLst/>
            <a:gdLst/>
            <a:ahLst/>
            <a:cxnLst/>
            <a:rect l="l" t="t" r="r" b="b"/>
            <a:pathLst>
              <a:path w="440054" h="197484">
                <a:moveTo>
                  <a:pt x="439476" y="47889"/>
                </a:moveTo>
                <a:lnTo>
                  <a:pt x="16947" y="197413"/>
                </a:lnTo>
                <a:lnTo>
                  <a:pt x="0" y="149523"/>
                </a:lnTo>
                <a:lnTo>
                  <a:pt x="422529" y="0"/>
                </a:lnTo>
                <a:lnTo>
                  <a:pt x="439476" y="47889"/>
                </a:lnTo>
                <a:close/>
              </a:path>
            </a:pathLst>
          </a:custGeom>
          <a:solidFill>
            <a:srgbClr val="8ABCE4"/>
          </a:solidFill>
        </p:spPr>
        <p:txBody>
          <a:bodyPr wrap="square" lIns="0" tIns="0" rIns="0" bIns="0" rtlCol="0"/>
          <a:lstStyle/>
          <a:p>
            <a:endParaRPr/>
          </a:p>
        </p:txBody>
      </p:sp>
      <p:sp>
        <p:nvSpPr>
          <p:cNvPr id="21" name="object 21"/>
          <p:cNvSpPr/>
          <p:nvPr/>
        </p:nvSpPr>
        <p:spPr>
          <a:xfrm>
            <a:off x="3613705" y="7468699"/>
            <a:ext cx="440055" cy="197485"/>
          </a:xfrm>
          <a:custGeom>
            <a:avLst/>
            <a:gdLst/>
            <a:ahLst/>
            <a:cxnLst/>
            <a:rect l="l" t="t" r="r" b="b"/>
            <a:pathLst>
              <a:path w="440054" h="197484">
                <a:moveTo>
                  <a:pt x="439476" y="47889"/>
                </a:moveTo>
                <a:lnTo>
                  <a:pt x="16947" y="197413"/>
                </a:lnTo>
                <a:lnTo>
                  <a:pt x="0" y="149523"/>
                </a:lnTo>
                <a:lnTo>
                  <a:pt x="422529" y="0"/>
                </a:lnTo>
                <a:lnTo>
                  <a:pt x="439476" y="47889"/>
                </a:lnTo>
                <a:close/>
              </a:path>
            </a:pathLst>
          </a:custGeom>
          <a:solidFill>
            <a:srgbClr val="8ABCE4"/>
          </a:solidFill>
        </p:spPr>
        <p:txBody>
          <a:bodyPr wrap="square" lIns="0" tIns="0" rIns="0" bIns="0" rtlCol="0"/>
          <a:lstStyle/>
          <a:p>
            <a:endParaRPr/>
          </a:p>
        </p:txBody>
      </p:sp>
      <p:sp>
        <p:nvSpPr>
          <p:cNvPr id="22" name="object 22"/>
          <p:cNvSpPr/>
          <p:nvPr/>
        </p:nvSpPr>
        <p:spPr>
          <a:xfrm>
            <a:off x="3969410" y="7633779"/>
            <a:ext cx="0" cy="137160"/>
          </a:xfrm>
          <a:custGeom>
            <a:avLst/>
            <a:gdLst/>
            <a:ahLst/>
            <a:cxnLst/>
            <a:rect l="l" t="t" r="r" b="b"/>
            <a:pathLst>
              <a:path h="137159">
                <a:moveTo>
                  <a:pt x="0" y="0"/>
                </a:moveTo>
                <a:lnTo>
                  <a:pt x="0" y="136711"/>
                </a:lnTo>
              </a:path>
            </a:pathLst>
          </a:custGeom>
          <a:ln w="50800">
            <a:solidFill>
              <a:srgbClr val="8ABCE4"/>
            </a:solidFill>
          </a:ln>
        </p:spPr>
        <p:txBody>
          <a:bodyPr wrap="square" lIns="0" tIns="0" rIns="0" bIns="0" rtlCol="0"/>
          <a:lstStyle/>
          <a:p>
            <a:endParaRPr/>
          </a:p>
        </p:txBody>
      </p:sp>
      <p:sp>
        <p:nvSpPr>
          <p:cNvPr id="23" name="object 23"/>
          <p:cNvSpPr/>
          <p:nvPr/>
        </p:nvSpPr>
        <p:spPr>
          <a:xfrm>
            <a:off x="3387075" y="7615301"/>
            <a:ext cx="115570" cy="51435"/>
          </a:xfrm>
          <a:custGeom>
            <a:avLst/>
            <a:gdLst/>
            <a:ahLst/>
            <a:cxnLst/>
            <a:rect l="l" t="t" r="r" b="b"/>
            <a:pathLst>
              <a:path w="115570" h="51434">
                <a:moveTo>
                  <a:pt x="114956" y="50800"/>
                </a:moveTo>
                <a:lnTo>
                  <a:pt x="63" y="50943"/>
                </a:lnTo>
                <a:lnTo>
                  <a:pt x="0" y="143"/>
                </a:lnTo>
                <a:lnTo>
                  <a:pt x="114892" y="0"/>
                </a:lnTo>
                <a:lnTo>
                  <a:pt x="114956" y="50800"/>
                </a:lnTo>
                <a:close/>
              </a:path>
            </a:pathLst>
          </a:custGeom>
          <a:solidFill>
            <a:srgbClr val="8ABCE4"/>
          </a:solidFill>
        </p:spPr>
        <p:txBody>
          <a:bodyPr wrap="square" lIns="0" tIns="0" rIns="0" bIns="0" rtlCol="0"/>
          <a:lstStyle/>
          <a:p>
            <a:endParaRPr/>
          </a:p>
        </p:txBody>
      </p:sp>
      <p:sp>
        <p:nvSpPr>
          <p:cNvPr id="24" name="object 24"/>
          <p:cNvSpPr/>
          <p:nvPr/>
        </p:nvSpPr>
        <p:spPr>
          <a:xfrm>
            <a:off x="3160655" y="7537922"/>
            <a:ext cx="226695" cy="206375"/>
          </a:xfrm>
          <a:custGeom>
            <a:avLst/>
            <a:gdLst/>
            <a:ahLst/>
            <a:cxnLst/>
            <a:rect l="l" t="t" r="r" b="b"/>
            <a:pathLst>
              <a:path w="226695" h="206375">
                <a:moveTo>
                  <a:pt x="113231" y="0"/>
                </a:moveTo>
                <a:lnTo>
                  <a:pt x="70624" y="7536"/>
                </a:lnTo>
                <a:lnTo>
                  <a:pt x="33166" y="30146"/>
                </a:lnTo>
                <a:lnTo>
                  <a:pt x="8291" y="64196"/>
                </a:lnTo>
                <a:lnTo>
                  <a:pt x="0" y="102930"/>
                </a:lnTo>
                <a:lnTo>
                  <a:pt x="8291" y="141664"/>
                </a:lnTo>
                <a:lnTo>
                  <a:pt x="33166" y="175714"/>
                </a:lnTo>
                <a:lnTo>
                  <a:pt x="70624" y="198323"/>
                </a:lnTo>
                <a:lnTo>
                  <a:pt x="113231" y="205860"/>
                </a:lnTo>
                <a:lnTo>
                  <a:pt x="155836" y="198323"/>
                </a:lnTo>
                <a:lnTo>
                  <a:pt x="193287" y="175714"/>
                </a:lnTo>
                <a:lnTo>
                  <a:pt x="218162" y="141664"/>
                </a:lnTo>
                <a:lnTo>
                  <a:pt x="226453" y="102930"/>
                </a:lnTo>
                <a:lnTo>
                  <a:pt x="218162" y="64196"/>
                </a:lnTo>
                <a:lnTo>
                  <a:pt x="193287" y="30146"/>
                </a:lnTo>
                <a:lnTo>
                  <a:pt x="155836" y="7536"/>
                </a:lnTo>
                <a:lnTo>
                  <a:pt x="113231" y="0"/>
                </a:lnTo>
                <a:close/>
              </a:path>
            </a:pathLst>
          </a:custGeom>
          <a:solidFill>
            <a:srgbClr val="8ABCE4"/>
          </a:solidFill>
        </p:spPr>
        <p:txBody>
          <a:bodyPr wrap="square" lIns="0" tIns="0" rIns="0" bIns="0" rtlCol="0"/>
          <a:lstStyle/>
          <a:p>
            <a:endParaRPr/>
          </a:p>
        </p:txBody>
      </p:sp>
      <p:sp>
        <p:nvSpPr>
          <p:cNvPr id="25" name="object 25"/>
          <p:cNvSpPr/>
          <p:nvPr/>
        </p:nvSpPr>
        <p:spPr>
          <a:xfrm>
            <a:off x="3856183" y="7427915"/>
            <a:ext cx="226695" cy="206375"/>
          </a:xfrm>
          <a:custGeom>
            <a:avLst/>
            <a:gdLst/>
            <a:ahLst/>
            <a:cxnLst/>
            <a:rect l="l" t="t" r="r" b="b"/>
            <a:pathLst>
              <a:path w="226695" h="206375">
                <a:moveTo>
                  <a:pt x="113226" y="0"/>
                </a:moveTo>
                <a:lnTo>
                  <a:pt x="70622" y="7536"/>
                </a:lnTo>
                <a:lnTo>
                  <a:pt x="33166" y="30146"/>
                </a:lnTo>
                <a:lnTo>
                  <a:pt x="8291" y="64196"/>
                </a:lnTo>
                <a:lnTo>
                  <a:pt x="0" y="102930"/>
                </a:lnTo>
                <a:lnTo>
                  <a:pt x="8291" y="141664"/>
                </a:lnTo>
                <a:lnTo>
                  <a:pt x="33166" y="175714"/>
                </a:lnTo>
                <a:lnTo>
                  <a:pt x="70622" y="198323"/>
                </a:lnTo>
                <a:lnTo>
                  <a:pt x="113226" y="205860"/>
                </a:lnTo>
                <a:lnTo>
                  <a:pt x="155831" y="198323"/>
                </a:lnTo>
                <a:lnTo>
                  <a:pt x="193287" y="175714"/>
                </a:lnTo>
                <a:lnTo>
                  <a:pt x="218162" y="141664"/>
                </a:lnTo>
                <a:lnTo>
                  <a:pt x="226453" y="102930"/>
                </a:lnTo>
                <a:lnTo>
                  <a:pt x="218162" y="64196"/>
                </a:lnTo>
                <a:lnTo>
                  <a:pt x="193287" y="30146"/>
                </a:lnTo>
                <a:lnTo>
                  <a:pt x="155831" y="7536"/>
                </a:lnTo>
                <a:lnTo>
                  <a:pt x="113226" y="0"/>
                </a:lnTo>
                <a:close/>
              </a:path>
            </a:pathLst>
          </a:custGeom>
          <a:solidFill>
            <a:srgbClr val="8ABCE4"/>
          </a:solidFill>
        </p:spPr>
        <p:txBody>
          <a:bodyPr wrap="square" lIns="0" tIns="0" rIns="0" bIns="0" rtlCol="0"/>
          <a:lstStyle/>
          <a:p>
            <a:endParaRPr/>
          </a:p>
        </p:txBody>
      </p:sp>
      <p:sp>
        <p:nvSpPr>
          <p:cNvPr id="26" name="object 26"/>
          <p:cNvSpPr/>
          <p:nvPr/>
        </p:nvSpPr>
        <p:spPr>
          <a:xfrm>
            <a:off x="3502006" y="7537770"/>
            <a:ext cx="226695" cy="206375"/>
          </a:xfrm>
          <a:custGeom>
            <a:avLst/>
            <a:gdLst/>
            <a:ahLst/>
            <a:cxnLst/>
            <a:rect l="l" t="t" r="r" b="b"/>
            <a:pathLst>
              <a:path w="226695" h="206375">
                <a:moveTo>
                  <a:pt x="113222" y="0"/>
                </a:moveTo>
                <a:lnTo>
                  <a:pt x="70616" y="7536"/>
                </a:lnTo>
                <a:lnTo>
                  <a:pt x="33166" y="30146"/>
                </a:lnTo>
                <a:lnTo>
                  <a:pt x="8291" y="64201"/>
                </a:lnTo>
                <a:lnTo>
                  <a:pt x="0" y="102935"/>
                </a:lnTo>
                <a:lnTo>
                  <a:pt x="8291" y="141665"/>
                </a:lnTo>
                <a:lnTo>
                  <a:pt x="33166" y="175714"/>
                </a:lnTo>
                <a:lnTo>
                  <a:pt x="70616" y="198323"/>
                </a:lnTo>
                <a:lnTo>
                  <a:pt x="113222" y="205860"/>
                </a:lnTo>
                <a:lnTo>
                  <a:pt x="155829" y="198323"/>
                </a:lnTo>
                <a:lnTo>
                  <a:pt x="193287" y="175714"/>
                </a:lnTo>
                <a:lnTo>
                  <a:pt x="218155" y="141665"/>
                </a:lnTo>
                <a:lnTo>
                  <a:pt x="226444" y="102935"/>
                </a:lnTo>
                <a:lnTo>
                  <a:pt x="218155" y="64201"/>
                </a:lnTo>
                <a:lnTo>
                  <a:pt x="193287" y="30146"/>
                </a:lnTo>
                <a:lnTo>
                  <a:pt x="155829" y="7536"/>
                </a:lnTo>
                <a:lnTo>
                  <a:pt x="113222" y="0"/>
                </a:lnTo>
                <a:close/>
              </a:path>
            </a:pathLst>
          </a:custGeom>
          <a:solidFill>
            <a:srgbClr val="4F9BD6"/>
          </a:solidFill>
        </p:spPr>
        <p:txBody>
          <a:bodyPr wrap="square" lIns="0" tIns="0" rIns="0" bIns="0" rtlCol="0"/>
          <a:lstStyle/>
          <a:p>
            <a:endParaRPr/>
          </a:p>
        </p:txBody>
      </p:sp>
      <p:sp>
        <p:nvSpPr>
          <p:cNvPr id="27" name="object 27"/>
          <p:cNvSpPr/>
          <p:nvPr/>
        </p:nvSpPr>
        <p:spPr>
          <a:xfrm>
            <a:off x="3856183" y="7770485"/>
            <a:ext cx="226695" cy="206375"/>
          </a:xfrm>
          <a:custGeom>
            <a:avLst/>
            <a:gdLst/>
            <a:ahLst/>
            <a:cxnLst/>
            <a:rect l="l" t="t" r="r" b="b"/>
            <a:pathLst>
              <a:path w="226695" h="206375">
                <a:moveTo>
                  <a:pt x="113226" y="0"/>
                </a:moveTo>
                <a:lnTo>
                  <a:pt x="70622" y="7536"/>
                </a:lnTo>
                <a:lnTo>
                  <a:pt x="33166" y="30146"/>
                </a:lnTo>
                <a:lnTo>
                  <a:pt x="8291" y="64196"/>
                </a:lnTo>
                <a:lnTo>
                  <a:pt x="0" y="102931"/>
                </a:lnTo>
                <a:lnTo>
                  <a:pt x="8291" y="141666"/>
                </a:lnTo>
                <a:lnTo>
                  <a:pt x="33166" y="175717"/>
                </a:lnTo>
                <a:lnTo>
                  <a:pt x="70622" y="198329"/>
                </a:lnTo>
                <a:lnTo>
                  <a:pt x="113226" y="205866"/>
                </a:lnTo>
                <a:lnTo>
                  <a:pt x="155831" y="198329"/>
                </a:lnTo>
                <a:lnTo>
                  <a:pt x="193287" y="175717"/>
                </a:lnTo>
                <a:lnTo>
                  <a:pt x="218162" y="141666"/>
                </a:lnTo>
                <a:lnTo>
                  <a:pt x="226453" y="102931"/>
                </a:lnTo>
                <a:lnTo>
                  <a:pt x="218162" y="64196"/>
                </a:lnTo>
                <a:lnTo>
                  <a:pt x="193287" y="30146"/>
                </a:lnTo>
                <a:lnTo>
                  <a:pt x="155831" y="7536"/>
                </a:lnTo>
                <a:lnTo>
                  <a:pt x="113226" y="0"/>
                </a:lnTo>
                <a:close/>
              </a:path>
            </a:pathLst>
          </a:custGeom>
          <a:solidFill>
            <a:srgbClr val="4F9BD6"/>
          </a:solidFill>
        </p:spPr>
        <p:txBody>
          <a:bodyPr wrap="square" lIns="0" tIns="0" rIns="0" bIns="0" rtlCol="0"/>
          <a:lstStyle/>
          <a:p>
            <a:endParaRPr/>
          </a:p>
        </p:txBody>
      </p:sp>
      <p:sp>
        <p:nvSpPr>
          <p:cNvPr id="28" name="object 28"/>
          <p:cNvSpPr/>
          <p:nvPr/>
        </p:nvSpPr>
        <p:spPr>
          <a:xfrm>
            <a:off x="3497926" y="7879236"/>
            <a:ext cx="226695" cy="206375"/>
          </a:xfrm>
          <a:custGeom>
            <a:avLst/>
            <a:gdLst/>
            <a:ahLst/>
            <a:cxnLst/>
            <a:rect l="l" t="t" r="r" b="b"/>
            <a:pathLst>
              <a:path w="226695" h="206375">
                <a:moveTo>
                  <a:pt x="113223" y="0"/>
                </a:moveTo>
                <a:lnTo>
                  <a:pt x="70614" y="7537"/>
                </a:lnTo>
                <a:lnTo>
                  <a:pt x="33156" y="30151"/>
                </a:lnTo>
                <a:lnTo>
                  <a:pt x="8289" y="64201"/>
                </a:lnTo>
                <a:lnTo>
                  <a:pt x="0" y="102934"/>
                </a:lnTo>
                <a:lnTo>
                  <a:pt x="8289" y="141668"/>
                </a:lnTo>
                <a:lnTo>
                  <a:pt x="33156" y="175718"/>
                </a:lnTo>
                <a:lnTo>
                  <a:pt x="70614" y="198329"/>
                </a:lnTo>
                <a:lnTo>
                  <a:pt x="113223" y="205866"/>
                </a:lnTo>
                <a:lnTo>
                  <a:pt x="155832" y="198329"/>
                </a:lnTo>
                <a:lnTo>
                  <a:pt x="193290" y="175718"/>
                </a:lnTo>
                <a:lnTo>
                  <a:pt x="218158" y="141668"/>
                </a:lnTo>
                <a:lnTo>
                  <a:pt x="226447" y="102934"/>
                </a:lnTo>
                <a:lnTo>
                  <a:pt x="218158" y="64201"/>
                </a:lnTo>
                <a:lnTo>
                  <a:pt x="193290" y="30151"/>
                </a:lnTo>
                <a:lnTo>
                  <a:pt x="155832" y="7537"/>
                </a:lnTo>
                <a:lnTo>
                  <a:pt x="113223" y="0"/>
                </a:lnTo>
                <a:close/>
              </a:path>
            </a:pathLst>
          </a:custGeom>
          <a:solidFill>
            <a:srgbClr val="8ABCE4"/>
          </a:solidFill>
        </p:spPr>
        <p:txBody>
          <a:bodyPr wrap="square" lIns="0" tIns="0" rIns="0" bIns="0" rtlCol="0"/>
          <a:lstStyle/>
          <a:p>
            <a:endParaRPr/>
          </a:p>
        </p:txBody>
      </p:sp>
      <p:sp>
        <p:nvSpPr>
          <p:cNvPr id="29" name="object 29"/>
          <p:cNvSpPr/>
          <p:nvPr/>
        </p:nvSpPr>
        <p:spPr>
          <a:xfrm>
            <a:off x="3585767" y="7742875"/>
            <a:ext cx="55244" cy="137160"/>
          </a:xfrm>
          <a:custGeom>
            <a:avLst/>
            <a:gdLst/>
            <a:ahLst/>
            <a:cxnLst/>
            <a:rect l="l" t="t" r="r" b="b"/>
            <a:pathLst>
              <a:path w="55245" h="137159">
                <a:moveTo>
                  <a:pt x="0" y="135601"/>
                </a:moveTo>
                <a:lnTo>
                  <a:pt x="4076" y="0"/>
                </a:lnTo>
                <a:lnTo>
                  <a:pt x="54853" y="1526"/>
                </a:lnTo>
                <a:lnTo>
                  <a:pt x="50777" y="137127"/>
                </a:lnTo>
                <a:lnTo>
                  <a:pt x="0" y="135601"/>
                </a:lnTo>
                <a:close/>
              </a:path>
            </a:pathLst>
          </a:custGeom>
          <a:solidFill>
            <a:srgbClr val="8ABCE4"/>
          </a:solidFill>
        </p:spPr>
        <p:txBody>
          <a:bodyPr wrap="square" lIns="0" tIns="0" rIns="0" bIns="0" rtlCol="0"/>
          <a:lstStyle/>
          <a:p>
            <a:endParaRPr/>
          </a:p>
        </p:txBody>
      </p:sp>
      <p:sp>
        <p:nvSpPr>
          <p:cNvPr id="30" name="object 30"/>
          <p:cNvSpPr/>
          <p:nvPr/>
        </p:nvSpPr>
        <p:spPr>
          <a:xfrm>
            <a:off x="14023847" y="7316381"/>
            <a:ext cx="731520" cy="485775"/>
          </a:xfrm>
          <a:custGeom>
            <a:avLst/>
            <a:gdLst/>
            <a:ahLst/>
            <a:cxnLst/>
            <a:rect l="l" t="t" r="r" b="b"/>
            <a:pathLst>
              <a:path w="731519" h="485775">
                <a:moveTo>
                  <a:pt x="0" y="0"/>
                </a:moveTo>
                <a:lnTo>
                  <a:pt x="731011" y="0"/>
                </a:lnTo>
                <a:lnTo>
                  <a:pt x="731011" y="485203"/>
                </a:lnTo>
                <a:lnTo>
                  <a:pt x="0" y="485203"/>
                </a:lnTo>
                <a:lnTo>
                  <a:pt x="0" y="0"/>
                </a:lnTo>
                <a:close/>
              </a:path>
            </a:pathLst>
          </a:custGeom>
          <a:solidFill>
            <a:srgbClr val="C4DEF1"/>
          </a:solidFill>
        </p:spPr>
        <p:txBody>
          <a:bodyPr wrap="square" lIns="0" tIns="0" rIns="0" bIns="0" rtlCol="0"/>
          <a:lstStyle/>
          <a:p>
            <a:endParaRPr/>
          </a:p>
        </p:txBody>
      </p:sp>
      <p:sp>
        <p:nvSpPr>
          <p:cNvPr id="31" name="object 31"/>
          <p:cNvSpPr/>
          <p:nvPr/>
        </p:nvSpPr>
        <p:spPr>
          <a:xfrm>
            <a:off x="14023847" y="7316381"/>
            <a:ext cx="731520" cy="485775"/>
          </a:xfrm>
          <a:custGeom>
            <a:avLst/>
            <a:gdLst/>
            <a:ahLst/>
            <a:cxnLst/>
            <a:rect l="l" t="t" r="r" b="b"/>
            <a:pathLst>
              <a:path w="731519" h="485775">
                <a:moveTo>
                  <a:pt x="0" y="0"/>
                </a:moveTo>
                <a:lnTo>
                  <a:pt x="731061" y="0"/>
                </a:lnTo>
                <a:lnTo>
                  <a:pt x="731061" y="485211"/>
                </a:lnTo>
                <a:lnTo>
                  <a:pt x="0" y="485211"/>
                </a:lnTo>
                <a:lnTo>
                  <a:pt x="0" y="0"/>
                </a:lnTo>
                <a:close/>
              </a:path>
            </a:pathLst>
          </a:custGeom>
          <a:ln w="12700">
            <a:solidFill>
              <a:srgbClr val="8ABCE4"/>
            </a:solidFill>
          </a:ln>
        </p:spPr>
        <p:txBody>
          <a:bodyPr wrap="square" lIns="0" tIns="0" rIns="0" bIns="0" rtlCol="0"/>
          <a:lstStyle/>
          <a:p>
            <a:endParaRPr/>
          </a:p>
        </p:txBody>
      </p:sp>
      <p:sp>
        <p:nvSpPr>
          <p:cNvPr id="32" name="object 32"/>
          <p:cNvSpPr/>
          <p:nvPr/>
        </p:nvSpPr>
        <p:spPr>
          <a:xfrm>
            <a:off x="14297406" y="7501407"/>
            <a:ext cx="731520" cy="485775"/>
          </a:xfrm>
          <a:custGeom>
            <a:avLst/>
            <a:gdLst/>
            <a:ahLst/>
            <a:cxnLst/>
            <a:rect l="l" t="t" r="r" b="b"/>
            <a:pathLst>
              <a:path w="731519" h="485775">
                <a:moveTo>
                  <a:pt x="0" y="0"/>
                </a:moveTo>
                <a:lnTo>
                  <a:pt x="731011" y="0"/>
                </a:lnTo>
                <a:lnTo>
                  <a:pt x="731011" y="485209"/>
                </a:lnTo>
                <a:lnTo>
                  <a:pt x="0" y="485209"/>
                </a:lnTo>
                <a:lnTo>
                  <a:pt x="0" y="0"/>
                </a:lnTo>
                <a:close/>
              </a:path>
            </a:pathLst>
          </a:custGeom>
          <a:solidFill>
            <a:srgbClr val="C4DEF1"/>
          </a:solidFill>
        </p:spPr>
        <p:txBody>
          <a:bodyPr wrap="square" lIns="0" tIns="0" rIns="0" bIns="0" rtlCol="0"/>
          <a:lstStyle/>
          <a:p>
            <a:endParaRPr/>
          </a:p>
        </p:txBody>
      </p:sp>
      <p:sp>
        <p:nvSpPr>
          <p:cNvPr id="33" name="object 33"/>
          <p:cNvSpPr/>
          <p:nvPr/>
        </p:nvSpPr>
        <p:spPr>
          <a:xfrm>
            <a:off x="14297406" y="7501407"/>
            <a:ext cx="731520" cy="485775"/>
          </a:xfrm>
          <a:custGeom>
            <a:avLst/>
            <a:gdLst/>
            <a:ahLst/>
            <a:cxnLst/>
            <a:rect l="l" t="t" r="r" b="b"/>
            <a:pathLst>
              <a:path w="731519" h="485775">
                <a:moveTo>
                  <a:pt x="0" y="0"/>
                </a:moveTo>
                <a:lnTo>
                  <a:pt x="731061" y="0"/>
                </a:lnTo>
                <a:lnTo>
                  <a:pt x="731061" y="485211"/>
                </a:lnTo>
                <a:lnTo>
                  <a:pt x="0" y="485211"/>
                </a:lnTo>
                <a:lnTo>
                  <a:pt x="0" y="0"/>
                </a:lnTo>
                <a:close/>
              </a:path>
            </a:pathLst>
          </a:custGeom>
          <a:ln w="12700">
            <a:solidFill>
              <a:srgbClr val="8ABCE4"/>
            </a:solidFill>
          </a:ln>
        </p:spPr>
        <p:txBody>
          <a:bodyPr wrap="square" lIns="0" tIns="0" rIns="0" bIns="0" rtlCol="0"/>
          <a:lstStyle/>
          <a:p>
            <a:endParaRPr/>
          </a:p>
        </p:txBody>
      </p:sp>
      <p:sp>
        <p:nvSpPr>
          <p:cNvPr id="34" name="object 34"/>
          <p:cNvSpPr/>
          <p:nvPr/>
        </p:nvSpPr>
        <p:spPr>
          <a:xfrm>
            <a:off x="14524989" y="7698409"/>
            <a:ext cx="731520" cy="485775"/>
          </a:xfrm>
          <a:custGeom>
            <a:avLst/>
            <a:gdLst/>
            <a:ahLst/>
            <a:cxnLst/>
            <a:rect l="l" t="t" r="r" b="b"/>
            <a:pathLst>
              <a:path w="731519" h="485775">
                <a:moveTo>
                  <a:pt x="0" y="0"/>
                </a:moveTo>
                <a:lnTo>
                  <a:pt x="731138" y="0"/>
                </a:lnTo>
                <a:lnTo>
                  <a:pt x="731138" y="485212"/>
                </a:lnTo>
                <a:lnTo>
                  <a:pt x="0" y="485212"/>
                </a:lnTo>
                <a:lnTo>
                  <a:pt x="0" y="0"/>
                </a:lnTo>
                <a:close/>
              </a:path>
            </a:pathLst>
          </a:custGeom>
          <a:solidFill>
            <a:srgbClr val="C4DEF1"/>
          </a:solidFill>
        </p:spPr>
        <p:txBody>
          <a:bodyPr wrap="square" lIns="0" tIns="0" rIns="0" bIns="0" rtlCol="0"/>
          <a:lstStyle/>
          <a:p>
            <a:endParaRPr/>
          </a:p>
        </p:txBody>
      </p:sp>
      <p:sp>
        <p:nvSpPr>
          <p:cNvPr id="35" name="object 35"/>
          <p:cNvSpPr/>
          <p:nvPr/>
        </p:nvSpPr>
        <p:spPr>
          <a:xfrm>
            <a:off x="14524989" y="7698409"/>
            <a:ext cx="731520" cy="485775"/>
          </a:xfrm>
          <a:custGeom>
            <a:avLst/>
            <a:gdLst/>
            <a:ahLst/>
            <a:cxnLst/>
            <a:rect l="l" t="t" r="r" b="b"/>
            <a:pathLst>
              <a:path w="731519" h="485775">
                <a:moveTo>
                  <a:pt x="0" y="0"/>
                </a:moveTo>
                <a:lnTo>
                  <a:pt x="731061" y="0"/>
                </a:lnTo>
                <a:lnTo>
                  <a:pt x="731061" y="485211"/>
                </a:lnTo>
                <a:lnTo>
                  <a:pt x="0" y="485211"/>
                </a:lnTo>
                <a:lnTo>
                  <a:pt x="0" y="0"/>
                </a:lnTo>
                <a:close/>
              </a:path>
            </a:pathLst>
          </a:custGeom>
          <a:ln w="12700">
            <a:solidFill>
              <a:srgbClr val="8ABCE4"/>
            </a:solidFill>
          </a:ln>
        </p:spPr>
        <p:txBody>
          <a:bodyPr wrap="square" lIns="0" tIns="0" rIns="0" bIns="0" rtlCol="0"/>
          <a:lstStyle/>
          <a:p>
            <a:endParaRPr/>
          </a:p>
        </p:txBody>
      </p:sp>
      <p:sp>
        <p:nvSpPr>
          <p:cNvPr id="36" name="object 36"/>
          <p:cNvSpPr/>
          <p:nvPr/>
        </p:nvSpPr>
        <p:spPr>
          <a:xfrm>
            <a:off x="9310509" y="7139378"/>
            <a:ext cx="1775358" cy="1342783"/>
          </a:xfrm>
          <a:prstGeom prst="rect">
            <a:avLst/>
          </a:prstGeom>
          <a:blipFill>
            <a:blip r:embed="rId7" cstate="print"/>
            <a:stretch>
              <a:fillRect/>
            </a:stretch>
          </a:blipFill>
        </p:spPr>
        <p:txBody>
          <a:bodyPr wrap="square" lIns="0" tIns="0" rIns="0" bIns="0" rtlCol="0"/>
          <a:lstStyle/>
          <a:p>
            <a:endParaRPr/>
          </a:p>
        </p:txBody>
      </p:sp>
      <p:sp>
        <p:nvSpPr>
          <p:cNvPr id="37" name="object 37"/>
          <p:cNvSpPr/>
          <p:nvPr/>
        </p:nvSpPr>
        <p:spPr>
          <a:xfrm>
            <a:off x="9602609" y="7393381"/>
            <a:ext cx="1191260" cy="758825"/>
          </a:xfrm>
          <a:custGeom>
            <a:avLst/>
            <a:gdLst/>
            <a:ahLst/>
            <a:cxnLst/>
            <a:rect l="l" t="t" r="r" b="b"/>
            <a:pathLst>
              <a:path w="1191259" h="758825">
                <a:moveTo>
                  <a:pt x="1157389" y="0"/>
                </a:moveTo>
                <a:lnTo>
                  <a:pt x="33769" y="0"/>
                </a:lnTo>
                <a:lnTo>
                  <a:pt x="20627" y="2654"/>
                </a:lnTo>
                <a:lnTo>
                  <a:pt x="9893" y="9893"/>
                </a:lnTo>
                <a:lnTo>
                  <a:pt x="2654" y="20627"/>
                </a:lnTo>
                <a:lnTo>
                  <a:pt x="0" y="33769"/>
                </a:lnTo>
                <a:lnTo>
                  <a:pt x="0" y="724809"/>
                </a:lnTo>
                <a:lnTo>
                  <a:pt x="2654" y="737955"/>
                </a:lnTo>
                <a:lnTo>
                  <a:pt x="9893" y="748689"/>
                </a:lnTo>
                <a:lnTo>
                  <a:pt x="20627" y="755927"/>
                </a:lnTo>
                <a:lnTo>
                  <a:pt x="33769" y="758581"/>
                </a:lnTo>
                <a:lnTo>
                  <a:pt x="1157389" y="758581"/>
                </a:lnTo>
                <a:lnTo>
                  <a:pt x="1170530" y="755927"/>
                </a:lnTo>
                <a:lnTo>
                  <a:pt x="1181265" y="748689"/>
                </a:lnTo>
                <a:lnTo>
                  <a:pt x="1188503" y="737955"/>
                </a:lnTo>
                <a:lnTo>
                  <a:pt x="1191158" y="724809"/>
                </a:lnTo>
                <a:lnTo>
                  <a:pt x="1191158" y="33769"/>
                </a:lnTo>
                <a:lnTo>
                  <a:pt x="1188503" y="20627"/>
                </a:lnTo>
                <a:lnTo>
                  <a:pt x="1181265" y="9893"/>
                </a:lnTo>
                <a:lnTo>
                  <a:pt x="1170530" y="2654"/>
                </a:lnTo>
                <a:lnTo>
                  <a:pt x="1157389" y="0"/>
                </a:lnTo>
                <a:close/>
              </a:path>
            </a:pathLst>
          </a:custGeom>
          <a:solidFill>
            <a:srgbClr val="C4DEF1"/>
          </a:solidFill>
        </p:spPr>
        <p:txBody>
          <a:bodyPr wrap="square" lIns="0" tIns="0" rIns="0" bIns="0" rtlCol="0"/>
          <a:lstStyle/>
          <a:p>
            <a:endParaRPr/>
          </a:p>
        </p:txBody>
      </p:sp>
      <p:sp>
        <p:nvSpPr>
          <p:cNvPr id="38" name="object 38"/>
          <p:cNvSpPr/>
          <p:nvPr/>
        </p:nvSpPr>
        <p:spPr>
          <a:xfrm>
            <a:off x="9602609" y="7393381"/>
            <a:ext cx="1191260" cy="758825"/>
          </a:xfrm>
          <a:custGeom>
            <a:avLst/>
            <a:gdLst/>
            <a:ahLst/>
            <a:cxnLst/>
            <a:rect l="l" t="t" r="r" b="b"/>
            <a:pathLst>
              <a:path w="1191259" h="758825">
                <a:moveTo>
                  <a:pt x="0" y="724808"/>
                </a:moveTo>
                <a:lnTo>
                  <a:pt x="0" y="33771"/>
                </a:lnTo>
                <a:lnTo>
                  <a:pt x="2653" y="20626"/>
                </a:lnTo>
                <a:lnTo>
                  <a:pt x="9891" y="9891"/>
                </a:lnTo>
                <a:lnTo>
                  <a:pt x="20626" y="2653"/>
                </a:lnTo>
                <a:lnTo>
                  <a:pt x="33771" y="0"/>
                </a:lnTo>
                <a:lnTo>
                  <a:pt x="1157386" y="0"/>
                </a:lnTo>
                <a:lnTo>
                  <a:pt x="1170532" y="2653"/>
                </a:lnTo>
                <a:lnTo>
                  <a:pt x="1181267" y="9891"/>
                </a:lnTo>
                <a:lnTo>
                  <a:pt x="1188505" y="20626"/>
                </a:lnTo>
                <a:lnTo>
                  <a:pt x="1191159" y="33771"/>
                </a:lnTo>
                <a:lnTo>
                  <a:pt x="1191159" y="724808"/>
                </a:lnTo>
                <a:lnTo>
                  <a:pt x="1188505" y="737953"/>
                </a:lnTo>
                <a:lnTo>
                  <a:pt x="1181267" y="748688"/>
                </a:lnTo>
                <a:lnTo>
                  <a:pt x="1170532" y="755925"/>
                </a:lnTo>
                <a:lnTo>
                  <a:pt x="1157386" y="758579"/>
                </a:lnTo>
                <a:lnTo>
                  <a:pt x="33771" y="758579"/>
                </a:lnTo>
                <a:lnTo>
                  <a:pt x="20626" y="755925"/>
                </a:lnTo>
                <a:lnTo>
                  <a:pt x="9891" y="748688"/>
                </a:lnTo>
                <a:lnTo>
                  <a:pt x="2653" y="737953"/>
                </a:lnTo>
                <a:lnTo>
                  <a:pt x="0" y="724808"/>
                </a:lnTo>
                <a:close/>
              </a:path>
            </a:pathLst>
          </a:custGeom>
          <a:ln w="50799">
            <a:solidFill>
              <a:srgbClr val="8ABCE4"/>
            </a:solidFill>
          </a:ln>
        </p:spPr>
        <p:txBody>
          <a:bodyPr wrap="square" lIns="0" tIns="0" rIns="0" bIns="0" rtlCol="0"/>
          <a:lstStyle/>
          <a:p>
            <a:endParaRPr/>
          </a:p>
        </p:txBody>
      </p:sp>
      <p:sp>
        <p:nvSpPr>
          <p:cNvPr id="39" name="object 39"/>
          <p:cNvSpPr txBox="1"/>
          <p:nvPr/>
        </p:nvSpPr>
        <p:spPr>
          <a:xfrm>
            <a:off x="9779000" y="7467600"/>
            <a:ext cx="836294" cy="584200"/>
          </a:xfrm>
          <a:prstGeom prst="rect">
            <a:avLst/>
          </a:prstGeom>
        </p:spPr>
        <p:txBody>
          <a:bodyPr vert="horz" wrap="square" lIns="0" tIns="63500" rIns="0" bIns="0" rtlCol="0">
            <a:spAutoFit/>
          </a:bodyPr>
          <a:lstStyle/>
          <a:p>
            <a:pPr marL="241300" marR="5080" indent="-228600">
              <a:lnSpc>
                <a:spcPts val="2000"/>
              </a:lnSpc>
              <a:spcBef>
                <a:spcPts val="500"/>
              </a:spcBef>
            </a:pPr>
            <a:r>
              <a:rPr sz="2000" b="1" dirty="0">
                <a:solidFill>
                  <a:srgbClr val="98BED5"/>
                </a:solidFill>
                <a:latin typeface="Trebuchet MS"/>
                <a:cs typeface="Trebuchet MS"/>
              </a:rPr>
              <a:t>M</a:t>
            </a:r>
            <a:r>
              <a:rPr sz="2000" b="1" spc="-190" dirty="0">
                <a:solidFill>
                  <a:srgbClr val="98BED5"/>
                </a:solidFill>
                <a:latin typeface="Trebuchet MS"/>
                <a:cs typeface="Trebuchet MS"/>
              </a:rPr>
              <a:t>A</a:t>
            </a:r>
            <a:r>
              <a:rPr sz="2000" b="1" dirty="0">
                <a:solidFill>
                  <a:srgbClr val="98BED5"/>
                </a:solidFill>
                <a:latin typeface="Trebuchet MS"/>
                <a:cs typeface="Trebuchet MS"/>
              </a:rPr>
              <a:t>TCH  (A)</a:t>
            </a:r>
            <a:endParaRPr sz="2000">
              <a:latin typeface="Trebuchet MS"/>
              <a:cs typeface="Trebuchet MS"/>
            </a:endParaRPr>
          </a:p>
        </p:txBody>
      </p:sp>
      <p:sp>
        <p:nvSpPr>
          <p:cNvPr id="40" name="object 40"/>
          <p:cNvSpPr/>
          <p:nvPr/>
        </p:nvSpPr>
        <p:spPr>
          <a:xfrm>
            <a:off x="11651145" y="6972558"/>
            <a:ext cx="1515300" cy="1538605"/>
          </a:xfrm>
          <a:prstGeom prst="rect">
            <a:avLst/>
          </a:prstGeom>
          <a:blipFill>
            <a:blip r:embed="rId8" cstate="print"/>
            <a:stretch>
              <a:fillRect/>
            </a:stretch>
          </a:blipFill>
        </p:spPr>
        <p:txBody>
          <a:bodyPr wrap="square" lIns="0" tIns="0" rIns="0" bIns="0" rtlCol="0"/>
          <a:lstStyle/>
          <a:p>
            <a:endParaRPr/>
          </a:p>
        </p:txBody>
      </p:sp>
      <p:sp>
        <p:nvSpPr>
          <p:cNvPr id="41" name="object 41"/>
          <p:cNvSpPr/>
          <p:nvPr/>
        </p:nvSpPr>
        <p:spPr>
          <a:xfrm>
            <a:off x="11917845" y="7201166"/>
            <a:ext cx="982344" cy="1005205"/>
          </a:xfrm>
          <a:custGeom>
            <a:avLst/>
            <a:gdLst/>
            <a:ahLst/>
            <a:cxnLst/>
            <a:rect l="l" t="t" r="r" b="b"/>
            <a:pathLst>
              <a:path w="982345" h="1005204">
                <a:moveTo>
                  <a:pt x="490943" y="0"/>
                </a:moveTo>
                <a:lnTo>
                  <a:pt x="490943" y="160147"/>
                </a:lnTo>
                <a:lnTo>
                  <a:pt x="0" y="160147"/>
                </a:lnTo>
                <a:lnTo>
                  <a:pt x="0" y="845047"/>
                </a:lnTo>
                <a:lnTo>
                  <a:pt x="490943" y="845047"/>
                </a:lnTo>
                <a:lnTo>
                  <a:pt x="490943" y="1005196"/>
                </a:lnTo>
                <a:lnTo>
                  <a:pt x="981925" y="502602"/>
                </a:lnTo>
                <a:lnTo>
                  <a:pt x="490943" y="0"/>
                </a:lnTo>
                <a:close/>
              </a:path>
            </a:pathLst>
          </a:custGeom>
          <a:solidFill>
            <a:srgbClr val="9CC8E9"/>
          </a:solidFill>
        </p:spPr>
        <p:txBody>
          <a:bodyPr wrap="square" lIns="0" tIns="0" rIns="0" bIns="0" rtlCol="0"/>
          <a:lstStyle/>
          <a:p>
            <a:endParaRPr/>
          </a:p>
        </p:txBody>
      </p:sp>
      <p:sp>
        <p:nvSpPr>
          <p:cNvPr id="42" name="object 42"/>
          <p:cNvSpPr/>
          <p:nvPr/>
        </p:nvSpPr>
        <p:spPr>
          <a:xfrm>
            <a:off x="850900" y="7213600"/>
            <a:ext cx="1079500" cy="110490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761121" y="2926702"/>
            <a:ext cx="13073380" cy="4549140"/>
          </a:xfrm>
          <a:prstGeom prst="rect">
            <a:avLst/>
          </a:prstGeom>
        </p:spPr>
        <p:txBody>
          <a:bodyPr vert="horz" wrap="square" lIns="0" tIns="184785" rIns="0" bIns="0" rtlCol="0">
            <a:spAutoFit/>
          </a:bodyPr>
          <a:lstStyle/>
          <a:p>
            <a:pPr marL="626110" indent="-613410">
              <a:lnSpc>
                <a:spcPct val="100000"/>
              </a:lnSpc>
              <a:spcBef>
                <a:spcPts val="1455"/>
              </a:spcBef>
              <a:buChar char="•"/>
              <a:tabLst>
                <a:tab pos="626110" algn="l"/>
                <a:tab pos="626745" algn="l"/>
              </a:tabLst>
            </a:pPr>
            <a:r>
              <a:rPr sz="3800" spc="-229" dirty="0">
                <a:latin typeface="Arial"/>
                <a:cs typeface="Arial"/>
              </a:rPr>
              <a:t>Easy </a:t>
            </a:r>
            <a:r>
              <a:rPr sz="3800" spc="-100" dirty="0">
                <a:latin typeface="Arial"/>
                <a:cs typeface="Arial"/>
              </a:rPr>
              <a:t>to </a:t>
            </a:r>
            <a:r>
              <a:rPr sz="3800" spc="-114" dirty="0">
                <a:latin typeface="Arial"/>
                <a:cs typeface="Arial"/>
              </a:rPr>
              <a:t>model </a:t>
            </a:r>
            <a:r>
              <a:rPr sz="3800" spc="-120" dirty="0">
                <a:latin typeface="Arial"/>
                <a:cs typeface="Arial"/>
              </a:rPr>
              <a:t>and </a:t>
            </a:r>
            <a:r>
              <a:rPr sz="3800" spc="-135" dirty="0">
                <a:latin typeface="Arial"/>
                <a:cs typeface="Arial"/>
              </a:rPr>
              <a:t>store</a:t>
            </a:r>
            <a:r>
              <a:rPr sz="3800" spc="555" dirty="0">
                <a:latin typeface="Arial"/>
                <a:cs typeface="Arial"/>
              </a:rPr>
              <a:t> </a:t>
            </a:r>
            <a:r>
              <a:rPr sz="3800" spc="-140" dirty="0">
                <a:latin typeface="Arial"/>
                <a:cs typeface="Arial"/>
              </a:rPr>
              <a:t>relationships</a:t>
            </a:r>
            <a:endParaRPr sz="3800">
              <a:latin typeface="Arial"/>
              <a:cs typeface="Arial"/>
            </a:endParaRPr>
          </a:p>
          <a:p>
            <a:pPr marL="626110" marR="718820" indent="-613410">
              <a:lnSpc>
                <a:spcPts val="5980"/>
              </a:lnSpc>
              <a:spcBef>
                <a:spcPts val="370"/>
              </a:spcBef>
              <a:buChar char="•"/>
              <a:tabLst>
                <a:tab pos="626110" algn="l"/>
                <a:tab pos="626745" algn="l"/>
              </a:tabLst>
            </a:pPr>
            <a:r>
              <a:rPr sz="3800" spc="-155" dirty="0">
                <a:latin typeface="Arial"/>
                <a:cs typeface="Arial"/>
              </a:rPr>
              <a:t>Performance </a:t>
            </a:r>
            <a:r>
              <a:rPr sz="3800" spc="-110" dirty="0">
                <a:latin typeface="Arial"/>
                <a:cs typeface="Arial"/>
              </a:rPr>
              <a:t>of </a:t>
            </a:r>
            <a:r>
              <a:rPr sz="3800" spc="-145" dirty="0">
                <a:latin typeface="Arial"/>
                <a:cs typeface="Arial"/>
              </a:rPr>
              <a:t>relationship </a:t>
            </a:r>
            <a:r>
              <a:rPr sz="3800" spc="-185" dirty="0">
                <a:latin typeface="Arial"/>
                <a:cs typeface="Arial"/>
              </a:rPr>
              <a:t>traversal </a:t>
            </a:r>
            <a:r>
              <a:rPr sz="3800" spc="-170" dirty="0">
                <a:latin typeface="Arial"/>
                <a:cs typeface="Arial"/>
              </a:rPr>
              <a:t>remains </a:t>
            </a:r>
            <a:r>
              <a:rPr sz="3800" spc="-90" dirty="0">
                <a:latin typeface="Arial"/>
                <a:cs typeface="Arial"/>
              </a:rPr>
              <a:t>constant </a:t>
            </a:r>
            <a:r>
              <a:rPr sz="3800" spc="-125" dirty="0">
                <a:latin typeface="Arial"/>
                <a:cs typeface="Arial"/>
              </a:rPr>
              <a:t>with  </a:t>
            </a:r>
            <a:r>
              <a:rPr sz="3800" spc="-114" dirty="0">
                <a:latin typeface="Arial"/>
                <a:cs typeface="Arial"/>
              </a:rPr>
              <a:t>growth </a:t>
            </a:r>
            <a:r>
              <a:rPr sz="3800" spc="-175" dirty="0">
                <a:latin typeface="Arial"/>
                <a:cs typeface="Arial"/>
              </a:rPr>
              <a:t>in </a:t>
            </a:r>
            <a:r>
              <a:rPr sz="3800" spc="-125" dirty="0">
                <a:latin typeface="Arial"/>
                <a:cs typeface="Arial"/>
              </a:rPr>
              <a:t>data</a:t>
            </a:r>
            <a:r>
              <a:rPr sz="3800" spc="285" dirty="0">
                <a:latin typeface="Arial"/>
                <a:cs typeface="Arial"/>
              </a:rPr>
              <a:t> </a:t>
            </a:r>
            <a:r>
              <a:rPr sz="3800" spc="-195" dirty="0">
                <a:latin typeface="Arial"/>
                <a:cs typeface="Arial"/>
              </a:rPr>
              <a:t>size</a:t>
            </a:r>
            <a:endParaRPr sz="3800">
              <a:latin typeface="Arial"/>
              <a:cs typeface="Arial"/>
            </a:endParaRPr>
          </a:p>
          <a:p>
            <a:pPr marL="626110" indent="-613410">
              <a:lnSpc>
                <a:spcPct val="100000"/>
              </a:lnSpc>
              <a:spcBef>
                <a:spcPts val="920"/>
              </a:spcBef>
              <a:buChar char="•"/>
              <a:tabLst>
                <a:tab pos="626110" algn="l"/>
                <a:tab pos="626745" algn="l"/>
              </a:tabLst>
            </a:pPr>
            <a:r>
              <a:rPr sz="3800" spc="-155" dirty="0">
                <a:latin typeface="Arial"/>
                <a:cs typeface="Arial"/>
              </a:rPr>
              <a:t>Queries </a:t>
            </a:r>
            <a:r>
              <a:rPr sz="3800" spc="-204" dirty="0">
                <a:latin typeface="Arial"/>
                <a:cs typeface="Arial"/>
              </a:rPr>
              <a:t>are </a:t>
            </a:r>
            <a:r>
              <a:rPr sz="3800" spc="-110" dirty="0">
                <a:latin typeface="Arial"/>
                <a:cs typeface="Arial"/>
              </a:rPr>
              <a:t>shortened </a:t>
            </a:r>
            <a:r>
              <a:rPr sz="3800" spc="-120" dirty="0">
                <a:latin typeface="Arial"/>
                <a:cs typeface="Arial"/>
              </a:rPr>
              <a:t>and </a:t>
            </a:r>
            <a:r>
              <a:rPr sz="3800" spc="-155" dirty="0">
                <a:latin typeface="Arial"/>
                <a:cs typeface="Arial"/>
              </a:rPr>
              <a:t>more</a:t>
            </a:r>
            <a:r>
              <a:rPr sz="3800" spc="590" dirty="0">
                <a:latin typeface="Arial"/>
                <a:cs typeface="Arial"/>
              </a:rPr>
              <a:t> </a:t>
            </a:r>
            <a:r>
              <a:rPr sz="3800" spc="-150" dirty="0">
                <a:latin typeface="Arial"/>
                <a:cs typeface="Arial"/>
              </a:rPr>
              <a:t>readable</a:t>
            </a:r>
            <a:endParaRPr sz="3800">
              <a:latin typeface="Arial"/>
              <a:cs typeface="Arial"/>
            </a:endParaRPr>
          </a:p>
          <a:p>
            <a:pPr marL="626110" marR="5080" indent="-613410">
              <a:lnSpc>
                <a:spcPct val="129400"/>
              </a:lnSpc>
              <a:spcBef>
                <a:spcPts val="90"/>
              </a:spcBef>
              <a:buChar char="•"/>
              <a:tabLst>
                <a:tab pos="626110" algn="l"/>
                <a:tab pos="626745" algn="l"/>
              </a:tabLst>
            </a:pPr>
            <a:r>
              <a:rPr sz="3800" spc="-120" dirty="0">
                <a:latin typeface="Arial"/>
                <a:cs typeface="Arial"/>
              </a:rPr>
              <a:t>Adding </a:t>
            </a:r>
            <a:r>
              <a:rPr sz="3800" spc="-135" dirty="0">
                <a:latin typeface="Arial"/>
                <a:cs typeface="Arial"/>
              </a:rPr>
              <a:t>additional </a:t>
            </a:r>
            <a:r>
              <a:rPr sz="3800" spc="-110" dirty="0">
                <a:latin typeface="Arial"/>
                <a:cs typeface="Arial"/>
              </a:rPr>
              <a:t>properties </a:t>
            </a:r>
            <a:r>
              <a:rPr sz="3800" spc="-120" dirty="0">
                <a:latin typeface="Arial"/>
                <a:cs typeface="Arial"/>
              </a:rPr>
              <a:t>and </a:t>
            </a:r>
            <a:r>
              <a:rPr sz="3800" spc="-140" dirty="0">
                <a:latin typeface="Arial"/>
                <a:cs typeface="Arial"/>
              </a:rPr>
              <a:t>relationships </a:t>
            </a:r>
            <a:r>
              <a:rPr sz="3800" spc="-95" dirty="0">
                <a:latin typeface="Arial"/>
                <a:cs typeface="Arial"/>
              </a:rPr>
              <a:t>can </a:t>
            </a:r>
            <a:r>
              <a:rPr sz="3800" spc="-75" dirty="0">
                <a:latin typeface="Arial"/>
                <a:cs typeface="Arial"/>
              </a:rPr>
              <a:t>be </a:t>
            </a:r>
            <a:r>
              <a:rPr sz="3800" spc="-90" dirty="0">
                <a:latin typeface="Arial"/>
                <a:cs typeface="Arial"/>
              </a:rPr>
              <a:t>done </a:t>
            </a:r>
            <a:r>
              <a:rPr sz="3800" spc="-110" dirty="0">
                <a:latin typeface="Arial"/>
                <a:cs typeface="Arial"/>
              </a:rPr>
              <a:t>on  </a:t>
            </a:r>
            <a:r>
              <a:rPr sz="3800" spc="-120" dirty="0">
                <a:latin typeface="Arial"/>
                <a:cs typeface="Arial"/>
              </a:rPr>
              <a:t>the </a:t>
            </a:r>
            <a:r>
              <a:rPr sz="3800" spc="-215" dirty="0">
                <a:latin typeface="Arial"/>
                <a:cs typeface="Arial"/>
              </a:rPr>
              <a:t>fly </a:t>
            </a:r>
            <a:r>
              <a:rPr sz="3800" spc="70" dirty="0">
                <a:latin typeface="Arial"/>
                <a:cs typeface="Arial"/>
              </a:rPr>
              <a:t>- </a:t>
            </a:r>
            <a:r>
              <a:rPr sz="3800" spc="-110" dirty="0">
                <a:latin typeface="Arial"/>
                <a:cs typeface="Arial"/>
              </a:rPr>
              <a:t>no</a:t>
            </a:r>
            <a:r>
              <a:rPr sz="3800" spc="260" dirty="0">
                <a:latin typeface="Arial"/>
                <a:cs typeface="Arial"/>
              </a:rPr>
              <a:t> </a:t>
            </a:r>
            <a:r>
              <a:rPr sz="3800" spc="-150" dirty="0">
                <a:latin typeface="Arial"/>
                <a:cs typeface="Arial"/>
              </a:rPr>
              <a:t>migrations</a:t>
            </a:r>
            <a:endParaRPr sz="3800">
              <a:latin typeface="Arial"/>
              <a:cs typeface="Arial"/>
            </a:endParaRPr>
          </a:p>
        </p:txBody>
      </p:sp>
      <p:sp>
        <p:nvSpPr>
          <p:cNvPr id="4" name="object 4"/>
          <p:cNvSpPr txBox="1">
            <a:spLocks noGrp="1"/>
          </p:cNvSpPr>
          <p:nvPr>
            <p:ph type="title"/>
          </p:nvPr>
        </p:nvSpPr>
        <p:spPr>
          <a:xfrm>
            <a:off x="5232400" y="1524000"/>
            <a:ext cx="5179695" cy="1305560"/>
          </a:xfrm>
          <a:prstGeom prst="rect">
            <a:avLst/>
          </a:prstGeom>
        </p:spPr>
        <p:txBody>
          <a:bodyPr vert="horz" wrap="square" lIns="0" tIns="12700" rIns="0" bIns="0" rtlCol="0">
            <a:spAutoFit/>
          </a:bodyPr>
          <a:lstStyle/>
          <a:p>
            <a:pPr marL="12700">
              <a:lnSpc>
                <a:spcPct val="100000"/>
              </a:lnSpc>
              <a:spcBef>
                <a:spcPts val="100"/>
              </a:spcBef>
            </a:pPr>
            <a:r>
              <a:rPr sz="8400" b="1" spc="-969" dirty="0">
                <a:latin typeface="Arial"/>
                <a:cs typeface="Arial"/>
              </a:rPr>
              <a:t>Graph</a:t>
            </a:r>
            <a:r>
              <a:rPr sz="8400" b="1" spc="-385" dirty="0">
                <a:latin typeface="Arial"/>
                <a:cs typeface="Arial"/>
              </a:rPr>
              <a:t> </a:t>
            </a:r>
            <a:r>
              <a:rPr sz="8400" b="1" spc="-940" dirty="0">
                <a:latin typeface="Arial"/>
                <a:cs typeface="Arial"/>
              </a:rPr>
              <a:t>Gains</a:t>
            </a:r>
            <a:endParaRPr sz="84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238500" y="3987800"/>
            <a:ext cx="9780270" cy="1168400"/>
          </a:xfrm>
          <a:prstGeom prst="rect">
            <a:avLst/>
          </a:prstGeom>
        </p:spPr>
        <p:txBody>
          <a:bodyPr vert="horz" wrap="square" lIns="0" tIns="12700" rIns="0" bIns="0" rtlCol="0">
            <a:spAutoFit/>
          </a:bodyPr>
          <a:lstStyle/>
          <a:p>
            <a:pPr marL="12700">
              <a:lnSpc>
                <a:spcPct val="100000"/>
              </a:lnSpc>
              <a:spcBef>
                <a:spcPts val="100"/>
              </a:spcBef>
            </a:pPr>
            <a:r>
              <a:rPr sz="7500" b="1" spc="-1180" dirty="0">
                <a:solidFill>
                  <a:srgbClr val="0365C0"/>
                </a:solidFill>
                <a:latin typeface="Arial"/>
                <a:cs typeface="Arial"/>
              </a:rPr>
              <a:t>FROM </a:t>
            </a:r>
            <a:r>
              <a:rPr sz="7500" b="1" spc="-1085" dirty="0">
                <a:solidFill>
                  <a:srgbClr val="0365C0"/>
                </a:solidFill>
                <a:latin typeface="Arial"/>
                <a:cs typeface="Arial"/>
              </a:rPr>
              <a:t>RDBMS </a:t>
            </a:r>
            <a:r>
              <a:rPr sz="7500" b="1" spc="-1325" dirty="0">
                <a:solidFill>
                  <a:srgbClr val="0365C0"/>
                </a:solidFill>
                <a:latin typeface="Arial"/>
                <a:cs typeface="Arial"/>
              </a:rPr>
              <a:t>TO</a:t>
            </a:r>
            <a:r>
              <a:rPr sz="7500" b="1" spc="-825" dirty="0">
                <a:solidFill>
                  <a:srgbClr val="0365C0"/>
                </a:solidFill>
                <a:latin typeface="Arial"/>
                <a:cs typeface="Arial"/>
              </a:rPr>
              <a:t> </a:t>
            </a:r>
            <a:r>
              <a:rPr sz="7500" b="1" spc="-1275" dirty="0">
                <a:solidFill>
                  <a:srgbClr val="0365C0"/>
                </a:solidFill>
                <a:latin typeface="Arial"/>
                <a:cs typeface="Arial"/>
              </a:rPr>
              <a:t>GRAPHS</a:t>
            </a:r>
            <a:endParaRPr sz="75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448632" y="1007961"/>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291213" y="-1049867"/>
            <a:ext cx="15411881" cy="10428707"/>
          </a:xfrm>
        </p:spPr>
      </p:pic>
      <p:sp>
        <p:nvSpPr>
          <p:cNvPr id="32" name="Title 55">
            <a:extLst>
              <a:ext uri="{FF2B5EF4-FFF2-40B4-BE49-F238E27FC236}">
                <a16:creationId xmlns:a16="http://schemas.microsoft.com/office/drawing/2014/main" id="{FCD56865-F007-4814-B53B-A54A8704FE25}"/>
              </a:ext>
            </a:extLst>
          </p:cNvPr>
          <p:cNvSpPr txBox="1">
            <a:spLocks/>
          </p:cNvSpPr>
          <p:nvPr/>
        </p:nvSpPr>
        <p:spPr>
          <a:xfrm>
            <a:off x="3214025" y="-260668"/>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SQL Server Northwind Data Model</a:t>
            </a:r>
          </a:p>
        </p:txBody>
      </p:sp>
      <p:pic>
        <p:nvPicPr>
          <p:cNvPr id="4" name="Picture 3">
            <a:extLst>
              <a:ext uri="{FF2B5EF4-FFF2-40B4-BE49-F238E27FC236}">
                <a16:creationId xmlns:a16="http://schemas.microsoft.com/office/drawing/2014/main" id="{1FDC78CE-4377-4333-A271-BFA32EC9F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88" y="1098229"/>
            <a:ext cx="14024976" cy="7023033"/>
          </a:xfrm>
          <a:prstGeom prst="rect">
            <a:avLst/>
          </a:prstGeom>
        </p:spPr>
      </p:pic>
    </p:spTree>
    <p:extLst>
      <p:ext uri="{BB962C8B-B14F-4D97-AF65-F5344CB8AC3E}">
        <p14:creationId xmlns:p14="http://schemas.microsoft.com/office/powerpoint/2010/main" val="8330765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448632" y="1007961"/>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216050" y="-285850"/>
            <a:ext cx="14484004" cy="9791187"/>
          </a:xfrm>
        </p:spPr>
      </p:pic>
      <p:sp>
        <p:nvSpPr>
          <p:cNvPr id="32" name="Title 55">
            <a:extLst>
              <a:ext uri="{FF2B5EF4-FFF2-40B4-BE49-F238E27FC236}">
                <a16:creationId xmlns:a16="http://schemas.microsoft.com/office/drawing/2014/main" id="{FCD56865-F007-4814-B53B-A54A8704FE25}"/>
              </a:ext>
            </a:extLst>
          </p:cNvPr>
          <p:cNvSpPr txBox="1">
            <a:spLocks/>
          </p:cNvSpPr>
          <p:nvPr/>
        </p:nvSpPr>
        <p:spPr>
          <a:xfrm>
            <a:off x="2387599" y="-343591"/>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Neo4j Northwind Data Model</a:t>
            </a:r>
          </a:p>
        </p:txBody>
      </p:sp>
      <p:pic>
        <p:nvPicPr>
          <p:cNvPr id="4" name="Picture 3">
            <a:extLst>
              <a:ext uri="{FF2B5EF4-FFF2-40B4-BE49-F238E27FC236}">
                <a16:creationId xmlns:a16="http://schemas.microsoft.com/office/drawing/2014/main" id="{1FDC78CE-4377-4333-A271-BFA32EC9F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015" y="1098229"/>
            <a:ext cx="12099924" cy="7023033"/>
          </a:xfrm>
          <a:prstGeom prst="rect">
            <a:avLst/>
          </a:prstGeom>
        </p:spPr>
      </p:pic>
    </p:spTree>
    <p:extLst>
      <p:ext uri="{BB962C8B-B14F-4D97-AF65-F5344CB8AC3E}">
        <p14:creationId xmlns:p14="http://schemas.microsoft.com/office/powerpoint/2010/main" val="278420322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rot="16200000" flipH="1">
            <a:off x="8773541" y="2468594"/>
            <a:ext cx="4998768" cy="2149604"/>
          </a:xfrm>
          <a:prstGeom prst="parallelogram">
            <a:avLst>
              <a:gd name="adj" fmla="val 1006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pic>
        <p:nvPicPr>
          <p:cNvPr id="8" name="Picture Placeholder 7">
            <a:extLst>
              <a:ext uri="{FF2B5EF4-FFF2-40B4-BE49-F238E27FC236}">
                <a16:creationId xmlns:a16="http://schemas.microsoft.com/office/drawing/2014/main" id="{DF02BEDC-267B-434B-98CA-6CC291E22206}"/>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36659" r="36659"/>
          <a:stretch>
            <a:fillRect/>
          </a:stretch>
        </p:blipFill>
        <p:spPr>
          <a:xfrm>
            <a:off x="10689805" y="170952"/>
            <a:ext cx="3102395" cy="7753849"/>
          </a:xfrm>
        </p:spPr>
      </p:pic>
      <p:sp>
        <p:nvSpPr>
          <p:cNvPr id="21" name="Freeform: Shape 20">
            <a:extLst>
              <a:ext uri="{FF2B5EF4-FFF2-40B4-BE49-F238E27FC236}">
                <a16:creationId xmlns:a16="http://schemas.microsoft.com/office/drawing/2014/main" id="{4D0ADA0A-9E9C-4DCD-A6DB-90F3E087FEE8}"/>
              </a:ext>
            </a:extLst>
          </p:cNvPr>
          <p:cNvSpPr/>
          <p:nvPr/>
        </p:nvSpPr>
        <p:spPr>
          <a:xfrm>
            <a:off x="10689805" y="170953"/>
            <a:ext cx="3102395" cy="7753849"/>
          </a:xfrm>
          <a:custGeom>
            <a:avLst/>
            <a:gdLst>
              <a:gd name="connsiteX0" fmla="*/ 2326796 w 2326796"/>
              <a:gd name="connsiteY0" fmla="*/ 0 h 5815387"/>
              <a:gd name="connsiteX1" fmla="*/ 2326796 w 2326796"/>
              <a:gd name="connsiteY1" fmla="*/ 3473769 h 5815387"/>
              <a:gd name="connsiteX2" fmla="*/ 0 w 2326796"/>
              <a:gd name="connsiteY2" fmla="*/ 5815387 h 5815387"/>
              <a:gd name="connsiteX3" fmla="*/ 0 w 2326796"/>
              <a:gd name="connsiteY3" fmla="*/ 2341618 h 5815387"/>
              <a:gd name="connsiteX4" fmla="*/ 2326796 w 2326796"/>
              <a:gd name="connsiteY4" fmla="*/ 0 h 5815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796" h="5815387">
                <a:moveTo>
                  <a:pt x="2326796" y="0"/>
                </a:moveTo>
                <a:lnTo>
                  <a:pt x="2326796" y="3473769"/>
                </a:lnTo>
                <a:lnTo>
                  <a:pt x="0" y="5815387"/>
                </a:lnTo>
                <a:lnTo>
                  <a:pt x="0" y="2341618"/>
                </a:lnTo>
                <a:lnTo>
                  <a:pt x="2326796" y="0"/>
                </a:lnTo>
                <a:close/>
              </a:path>
            </a:pathLst>
          </a:custGeom>
          <a:gradFill flip="none" rotWithShape="1">
            <a:gsLst>
              <a:gs pos="0">
                <a:schemeClr val="bg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pic>
        <p:nvPicPr>
          <p:cNvPr id="4" name="Picture Placeholder 3">
            <a:extLst>
              <a:ext uri="{FF2B5EF4-FFF2-40B4-BE49-F238E27FC236}">
                <a16:creationId xmlns:a16="http://schemas.microsoft.com/office/drawing/2014/main" id="{7FB303A4-A4BD-4036-936F-D7343F29133A}"/>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tretch>
            <a:fillRect/>
          </a:stretch>
        </p:blipFill>
        <p:spPr>
          <a:xfrm>
            <a:off x="7558264" y="2995435"/>
            <a:ext cx="6069781" cy="3153132"/>
          </a:xfrm>
        </p:spPr>
      </p:pic>
      <p:sp>
        <p:nvSpPr>
          <p:cNvPr id="33" name="Title 7">
            <a:extLst>
              <a:ext uri="{FF2B5EF4-FFF2-40B4-BE49-F238E27FC236}">
                <a16:creationId xmlns:a16="http://schemas.microsoft.com/office/drawing/2014/main" id="{1B11954B-7A19-44CC-A3E1-CAD7D7B360DC}"/>
              </a:ext>
            </a:extLst>
          </p:cNvPr>
          <p:cNvSpPr txBox="1">
            <a:spLocks/>
          </p:cNvSpPr>
          <p:nvPr/>
        </p:nvSpPr>
        <p:spPr>
          <a:xfrm>
            <a:off x="610146" y="1843962"/>
            <a:ext cx="6948119" cy="6343693"/>
          </a:xfrm>
          <a:prstGeom prst="rect">
            <a:avLst/>
          </a:prstGeom>
        </p:spPr>
        <p:txBody>
          <a:bodyPr anchor="ctr"/>
          <a:lstStyle>
            <a:lvl1pPr algn="l" defTabSz="914400" rtl="0" eaLnBrk="1" latinLnBrk="0" hangingPunct="1">
              <a:lnSpc>
                <a:spcPct val="90000"/>
              </a:lnSpc>
              <a:spcBef>
                <a:spcPct val="0"/>
              </a:spcBef>
              <a:buNone/>
              <a:defRPr sz="3600" kern="1200" spc="300">
                <a:solidFill>
                  <a:schemeClr val="tx1">
                    <a:lumMod val="65000"/>
                    <a:lumOff val="35000"/>
                  </a:schemeClr>
                </a:solidFill>
                <a:latin typeface="Bebas Neue Regular" panose="00000500000000000000" pitchFamily="2" charset="0"/>
                <a:ea typeface="+mj-ea"/>
                <a:cs typeface="+mj-cs"/>
              </a:defRPr>
            </a:lvl1pPr>
          </a:lstStyle>
          <a:p>
            <a:pPr>
              <a:lnSpc>
                <a:spcPct val="80000"/>
              </a:lnSpc>
            </a:pPr>
            <a:r>
              <a:rPr lang="en-US" sz="5867" spc="0" dirty="0">
                <a:solidFill>
                  <a:schemeClr val="bg1">
                    <a:lumMod val="85000"/>
                  </a:schemeClr>
                </a:solidFill>
                <a:latin typeface="Aller" panose="020B0503030302020204" pitchFamily="34" charset="0"/>
              </a:rPr>
              <a:t>Find all direct reports and how many people they manage up to three levels down</a:t>
            </a:r>
            <a:endParaRPr lang="id-ID" sz="5867" spc="0" dirty="0">
              <a:solidFill>
                <a:schemeClr val="bg1">
                  <a:lumMod val="85000"/>
                </a:schemeClr>
              </a:solidFill>
              <a:latin typeface="Aller" panose="020B0503030302020204" pitchFamily="34" charset="0"/>
            </a:endParaRPr>
          </a:p>
        </p:txBody>
      </p:sp>
      <p:grpSp>
        <p:nvGrpSpPr>
          <p:cNvPr id="35" name="Group 34">
            <a:extLst>
              <a:ext uri="{FF2B5EF4-FFF2-40B4-BE49-F238E27FC236}">
                <a16:creationId xmlns:a16="http://schemas.microsoft.com/office/drawing/2014/main" id="{56D6F8E5-F3BB-4540-A9DF-015434046E49}"/>
              </a:ext>
            </a:extLst>
          </p:cNvPr>
          <p:cNvGrpSpPr/>
          <p:nvPr/>
        </p:nvGrpSpPr>
        <p:grpSpPr>
          <a:xfrm>
            <a:off x="834122" y="7019349"/>
            <a:ext cx="5630993" cy="60959"/>
            <a:chOff x="887636" y="1148715"/>
            <a:chExt cx="934314" cy="45719"/>
          </a:xfrm>
        </p:grpSpPr>
        <p:sp>
          <p:nvSpPr>
            <p:cNvPr id="36" name="Freeform: Shape 35">
              <a:extLst>
                <a:ext uri="{FF2B5EF4-FFF2-40B4-BE49-F238E27FC236}">
                  <a16:creationId xmlns:a16="http://schemas.microsoft.com/office/drawing/2014/main" id="{6FBC878A-FF48-45E2-9393-61F746C19C5C}"/>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37" name="Freeform: Shape 36">
              <a:extLst>
                <a:ext uri="{FF2B5EF4-FFF2-40B4-BE49-F238E27FC236}">
                  <a16:creationId xmlns:a16="http://schemas.microsoft.com/office/drawing/2014/main" id="{456B2FC3-0D35-48BC-86F2-A5DC20C5F79D}"/>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38" name="Freeform: Shape 37">
              <a:extLst>
                <a:ext uri="{FF2B5EF4-FFF2-40B4-BE49-F238E27FC236}">
                  <a16:creationId xmlns:a16="http://schemas.microsoft.com/office/drawing/2014/main" id="{7D648998-906B-42BB-A26E-C1D201E8970F}"/>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grpSp>
    </p:spTree>
    <p:extLst>
      <p:ext uri="{BB962C8B-B14F-4D97-AF65-F5344CB8AC3E}">
        <p14:creationId xmlns:p14="http://schemas.microsoft.com/office/powerpoint/2010/main" val="4879224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 presetClass="entr" presetSubtype="4" decel="100000" fill="hold" grpId="0" nodeType="withEffect">
                                  <p:stCondLst>
                                    <p:cond delay="150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750" fill="hold"/>
                                        <p:tgtEl>
                                          <p:spTgt spid="21"/>
                                        </p:tgtEl>
                                        <p:attrNameLst>
                                          <p:attrName>ppt_x</p:attrName>
                                        </p:attrNameLst>
                                      </p:cBhvr>
                                      <p:tavLst>
                                        <p:tav tm="0">
                                          <p:val>
                                            <p:strVal val="#ppt_x"/>
                                          </p:val>
                                        </p:tav>
                                        <p:tav tm="100000">
                                          <p:val>
                                            <p:strVal val="#ppt_x"/>
                                          </p:val>
                                        </p:tav>
                                      </p:tavLst>
                                    </p:anim>
                                    <p:anim calcmode="lin" valueType="num">
                                      <p:cBhvr additive="base">
                                        <p:cTn id="19"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55">
            <a:extLst>
              <a:ext uri="{FF2B5EF4-FFF2-40B4-BE49-F238E27FC236}">
                <a16:creationId xmlns:a16="http://schemas.microsoft.com/office/drawing/2014/main" id="{256EB63A-3603-4386-8E71-22CFE2BF30CE}"/>
              </a:ext>
            </a:extLst>
          </p:cNvPr>
          <p:cNvSpPr txBox="1">
            <a:spLocks/>
          </p:cNvSpPr>
          <p:nvPr/>
        </p:nvSpPr>
        <p:spPr>
          <a:xfrm>
            <a:off x="3157329" y="-362927"/>
            <a:ext cx="7422121"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r>
              <a:rPr lang="en-US" sz="4800" dirty="0">
                <a:solidFill>
                  <a:schemeClr val="bg1">
                    <a:lumMod val="85000"/>
                  </a:schemeClr>
                </a:solidFill>
              </a:rPr>
              <a:t>SQL</a:t>
            </a:r>
            <a:endParaRPr lang="id-ID" sz="4800" dirty="0">
              <a:solidFill>
                <a:schemeClr val="bg1">
                  <a:lumMod val="85000"/>
                </a:schemeClr>
              </a:solidFill>
            </a:endParaRPr>
          </a:p>
        </p:txBody>
      </p:sp>
      <p:pic>
        <p:nvPicPr>
          <p:cNvPr id="4" name="Picture Placeholder 3">
            <a:extLst>
              <a:ext uri="{FF2B5EF4-FFF2-40B4-BE49-F238E27FC236}">
                <a16:creationId xmlns:a16="http://schemas.microsoft.com/office/drawing/2014/main" id="{AB055FED-1EC5-47B6-8240-C07814E073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807951" y="-1374018"/>
            <a:ext cx="14127496" cy="10742785"/>
          </a:xfrm>
        </p:spPr>
      </p:pic>
      <p:pic>
        <p:nvPicPr>
          <p:cNvPr id="6" name="Picture 5">
            <a:extLst>
              <a:ext uri="{FF2B5EF4-FFF2-40B4-BE49-F238E27FC236}">
                <a16:creationId xmlns:a16="http://schemas.microsoft.com/office/drawing/2014/main" id="{836E14A8-1362-4CB7-98B3-D8D15F0BC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5201"/>
            <a:ext cx="15464773" cy="7597095"/>
          </a:xfrm>
          <a:prstGeom prst="rect">
            <a:avLst/>
          </a:prstGeom>
        </p:spPr>
      </p:pic>
    </p:spTree>
    <p:extLst>
      <p:ext uri="{BB962C8B-B14F-4D97-AF65-F5344CB8AC3E}">
        <p14:creationId xmlns:p14="http://schemas.microsoft.com/office/powerpoint/2010/main" val="272586663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0-#ppt_w/2"/>
                                          </p:val>
                                        </p:tav>
                                        <p:tav tm="100000">
                                          <p:val>
                                            <p:strVal val="#ppt_x"/>
                                          </p:val>
                                        </p:tav>
                                      </p:tavLst>
                                    </p:anim>
                                    <p:anim calcmode="lin" valueType="num">
                                      <p:cBhvr additive="base">
                                        <p:cTn id="8" dur="10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60524" y="3585534"/>
            <a:ext cx="1216660" cy="1216660"/>
          </a:xfrm>
          <a:custGeom>
            <a:avLst/>
            <a:gdLst/>
            <a:ahLst/>
            <a:cxnLst/>
            <a:rect l="l" t="t" r="r" b="b"/>
            <a:pathLst>
              <a:path w="1216659" h="1216660">
                <a:moveTo>
                  <a:pt x="630341" y="0"/>
                </a:moveTo>
                <a:lnTo>
                  <a:pt x="585855" y="0"/>
                </a:lnTo>
                <a:lnTo>
                  <a:pt x="541465" y="3233"/>
                </a:lnTo>
                <a:lnTo>
                  <a:pt x="497361" y="9699"/>
                </a:lnTo>
                <a:lnTo>
                  <a:pt x="453736" y="19398"/>
                </a:lnTo>
                <a:lnTo>
                  <a:pt x="410780" y="32330"/>
                </a:lnTo>
                <a:lnTo>
                  <a:pt x="368685" y="48495"/>
                </a:lnTo>
                <a:lnTo>
                  <a:pt x="327642" y="67894"/>
                </a:lnTo>
                <a:lnTo>
                  <a:pt x="287843" y="90525"/>
                </a:lnTo>
                <a:lnTo>
                  <a:pt x="249478" y="116390"/>
                </a:lnTo>
                <a:lnTo>
                  <a:pt x="212739" y="145487"/>
                </a:lnTo>
                <a:lnTo>
                  <a:pt x="177818" y="177818"/>
                </a:lnTo>
                <a:lnTo>
                  <a:pt x="145487" y="212739"/>
                </a:lnTo>
                <a:lnTo>
                  <a:pt x="116390" y="249478"/>
                </a:lnTo>
                <a:lnTo>
                  <a:pt x="90525" y="287843"/>
                </a:lnTo>
                <a:lnTo>
                  <a:pt x="67894" y="327642"/>
                </a:lnTo>
                <a:lnTo>
                  <a:pt x="48495" y="368685"/>
                </a:lnTo>
                <a:lnTo>
                  <a:pt x="32330" y="410780"/>
                </a:lnTo>
                <a:lnTo>
                  <a:pt x="19398" y="453736"/>
                </a:lnTo>
                <a:lnTo>
                  <a:pt x="9699" y="497361"/>
                </a:lnTo>
                <a:lnTo>
                  <a:pt x="3233" y="541465"/>
                </a:lnTo>
                <a:lnTo>
                  <a:pt x="0" y="585855"/>
                </a:lnTo>
                <a:lnTo>
                  <a:pt x="0" y="630341"/>
                </a:lnTo>
                <a:lnTo>
                  <a:pt x="3233" y="674732"/>
                </a:lnTo>
                <a:lnTo>
                  <a:pt x="9699" y="718835"/>
                </a:lnTo>
                <a:lnTo>
                  <a:pt x="19398" y="762460"/>
                </a:lnTo>
                <a:lnTo>
                  <a:pt x="32330" y="805415"/>
                </a:lnTo>
                <a:lnTo>
                  <a:pt x="48495" y="847509"/>
                </a:lnTo>
                <a:lnTo>
                  <a:pt x="67894" y="888551"/>
                </a:lnTo>
                <a:lnTo>
                  <a:pt x="90525" y="928349"/>
                </a:lnTo>
                <a:lnTo>
                  <a:pt x="116390" y="966713"/>
                </a:lnTo>
                <a:lnTo>
                  <a:pt x="145487" y="1003450"/>
                </a:lnTo>
                <a:lnTo>
                  <a:pt x="177818" y="1038370"/>
                </a:lnTo>
                <a:lnTo>
                  <a:pt x="212739" y="1070700"/>
                </a:lnTo>
                <a:lnTo>
                  <a:pt x="249478" y="1099798"/>
                </a:lnTo>
                <a:lnTo>
                  <a:pt x="287843" y="1125662"/>
                </a:lnTo>
                <a:lnTo>
                  <a:pt x="327642" y="1148294"/>
                </a:lnTo>
                <a:lnTo>
                  <a:pt x="368685" y="1167692"/>
                </a:lnTo>
                <a:lnTo>
                  <a:pt x="410780" y="1183857"/>
                </a:lnTo>
                <a:lnTo>
                  <a:pt x="453736" y="1196789"/>
                </a:lnTo>
                <a:lnTo>
                  <a:pt x="497361" y="1206489"/>
                </a:lnTo>
                <a:lnTo>
                  <a:pt x="541465" y="1212955"/>
                </a:lnTo>
                <a:lnTo>
                  <a:pt x="585855" y="1216188"/>
                </a:lnTo>
                <a:lnTo>
                  <a:pt x="630341" y="1216188"/>
                </a:lnTo>
                <a:lnTo>
                  <a:pt x="674732" y="1212955"/>
                </a:lnTo>
                <a:lnTo>
                  <a:pt x="718835" y="1206489"/>
                </a:lnTo>
                <a:lnTo>
                  <a:pt x="762460" y="1196789"/>
                </a:lnTo>
                <a:lnTo>
                  <a:pt x="805415" y="1183857"/>
                </a:lnTo>
                <a:lnTo>
                  <a:pt x="847509" y="1167692"/>
                </a:lnTo>
                <a:lnTo>
                  <a:pt x="888551" y="1148294"/>
                </a:lnTo>
                <a:lnTo>
                  <a:pt x="928349" y="1125662"/>
                </a:lnTo>
                <a:lnTo>
                  <a:pt x="966713" y="1099798"/>
                </a:lnTo>
                <a:lnTo>
                  <a:pt x="1003450" y="1070700"/>
                </a:lnTo>
                <a:lnTo>
                  <a:pt x="1038370" y="1038370"/>
                </a:lnTo>
                <a:lnTo>
                  <a:pt x="1070702" y="1003450"/>
                </a:lnTo>
                <a:lnTo>
                  <a:pt x="1099801" y="966713"/>
                </a:lnTo>
                <a:lnTo>
                  <a:pt x="1125667" y="928349"/>
                </a:lnTo>
                <a:lnTo>
                  <a:pt x="1148299" y="888551"/>
                </a:lnTo>
                <a:lnTo>
                  <a:pt x="1167699" y="847509"/>
                </a:lnTo>
                <a:lnTo>
                  <a:pt x="1183865" y="805415"/>
                </a:lnTo>
                <a:lnTo>
                  <a:pt x="1196798" y="762460"/>
                </a:lnTo>
                <a:lnTo>
                  <a:pt x="1206498" y="718835"/>
                </a:lnTo>
                <a:lnTo>
                  <a:pt x="1212964" y="674732"/>
                </a:lnTo>
                <a:lnTo>
                  <a:pt x="1216197" y="630341"/>
                </a:lnTo>
                <a:lnTo>
                  <a:pt x="1216197" y="585855"/>
                </a:lnTo>
                <a:lnTo>
                  <a:pt x="1212964" y="541465"/>
                </a:lnTo>
                <a:lnTo>
                  <a:pt x="1206498" y="497361"/>
                </a:lnTo>
                <a:lnTo>
                  <a:pt x="1196798" y="453736"/>
                </a:lnTo>
                <a:lnTo>
                  <a:pt x="1183865" y="410780"/>
                </a:lnTo>
                <a:lnTo>
                  <a:pt x="1167699" y="368685"/>
                </a:lnTo>
                <a:lnTo>
                  <a:pt x="1148299" y="327642"/>
                </a:lnTo>
                <a:lnTo>
                  <a:pt x="1125667" y="287843"/>
                </a:lnTo>
                <a:lnTo>
                  <a:pt x="1099801" y="249478"/>
                </a:lnTo>
                <a:lnTo>
                  <a:pt x="1070702" y="212739"/>
                </a:lnTo>
                <a:lnTo>
                  <a:pt x="1038370" y="177818"/>
                </a:lnTo>
                <a:lnTo>
                  <a:pt x="1003450" y="145487"/>
                </a:lnTo>
                <a:lnTo>
                  <a:pt x="966713" y="116390"/>
                </a:lnTo>
                <a:lnTo>
                  <a:pt x="928349" y="90525"/>
                </a:lnTo>
                <a:lnTo>
                  <a:pt x="888551" y="67894"/>
                </a:lnTo>
                <a:lnTo>
                  <a:pt x="847509" y="48495"/>
                </a:lnTo>
                <a:lnTo>
                  <a:pt x="805415" y="32330"/>
                </a:lnTo>
                <a:lnTo>
                  <a:pt x="762460" y="19398"/>
                </a:lnTo>
                <a:lnTo>
                  <a:pt x="718835" y="9699"/>
                </a:lnTo>
                <a:lnTo>
                  <a:pt x="674732" y="3233"/>
                </a:lnTo>
                <a:lnTo>
                  <a:pt x="630341" y="0"/>
                </a:lnTo>
                <a:close/>
              </a:path>
            </a:pathLst>
          </a:custGeom>
          <a:solidFill>
            <a:srgbClr val="53585F"/>
          </a:solidFill>
        </p:spPr>
        <p:txBody>
          <a:bodyPr wrap="square" lIns="0" tIns="0" rIns="0" bIns="0" rtlCol="0"/>
          <a:lstStyle/>
          <a:p>
            <a:endParaRPr/>
          </a:p>
        </p:txBody>
      </p:sp>
      <p:sp>
        <p:nvSpPr>
          <p:cNvPr id="4" name="object 4"/>
          <p:cNvSpPr/>
          <p:nvPr/>
        </p:nvSpPr>
        <p:spPr>
          <a:xfrm>
            <a:off x="5660527" y="3585538"/>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5" name="object 5"/>
          <p:cNvSpPr/>
          <p:nvPr/>
        </p:nvSpPr>
        <p:spPr>
          <a:xfrm>
            <a:off x="8578250" y="2411267"/>
            <a:ext cx="1216660" cy="1216660"/>
          </a:xfrm>
          <a:custGeom>
            <a:avLst/>
            <a:gdLst/>
            <a:ahLst/>
            <a:cxnLst/>
            <a:rect l="l" t="t" r="r" b="b"/>
            <a:pathLst>
              <a:path w="1216659" h="1216660">
                <a:moveTo>
                  <a:pt x="630340" y="0"/>
                </a:moveTo>
                <a:lnTo>
                  <a:pt x="585854" y="0"/>
                </a:lnTo>
                <a:lnTo>
                  <a:pt x="541464" y="3233"/>
                </a:lnTo>
                <a:lnTo>
                  <a:pt x="497361" y="9699"/>
                </a:lnTo>
                <a:lnTo>
                  <a:pt x="453737" y="19398"/>
                </a:lnTo>
                <a:lnTo>
                  <a:pt x="410782" y="32330"/>
                </a:lnTo>
                <a:lnTo>
                  <a:pt x="368687" y="48495"/>
                </a:lnTo>
                <a:lnTo>
                  <a:pt x="327646" y="67894"/>
                </a:lnTo>
                <a:lnTo>
                  <a:pt x="287847" y="90525"/>
                </a:lnTo>
                <a:lnTo>
                  <a:pt x="249484" y="116390"/>
                </a:lnTo>
                <a:lnTo>
                  <a:pt x="212747" y="145487"/>
                </a:lnTo>
                <a:lnTo>
                  <a:pt x="177827" y="177818"/>
                </a:lnTo>
                <a:lnTo>
                  <a:pt x="145495" y="212739"/>
                </a:lnTo>
                <a:lnTo>
                  <a:pt x="116396" y="249478"/>
                </a:lnTo>
                <a:lnTo>
                  <a:pt x="90530" y="287843"/>
                </a:lnTo>
                <a:lnTo>
                  <a:pt x="67897" y="327642"/>
                </a:lnTo>
                <a:lnTo>
                  <a:pt x="48498" y="368685"/>
                </a:lnTo>
                <a:lnTo>
                  <a:pt x="32332" y="410780"/>
                </a:lnTo>
                <a:lnTo>
                  <a:pt x="19399" y="453736"/>
                </a:lnTo>
                <a:lnTo>
                  <a:pt x="9699" y="497361"/>
                </a:lnTo>
                <a:lnTo>
                  <a:pt x="3233" y="541465"/>
                </a:lnTo>
                <a:lnTo>
                  <a:pt x="0" y="585855"/>
                </a:lnTo>
                <a:lnTo>
                  <a:pt x="0" y="630341"/>
                </a:lnTo>
                <a:lnTo>
                  <a:pt x="3233" y="674732"/>
                </a:lnTo>
                <a:lnTo>
                  <a:pt x="9699" y="718835"/>
                </a:lnTo>
                <a:lnTo>
                  <a:pt x="19399" y="762460"/>
                </a:lnTo>
                <a:lnTo>
                  <a:pt x="32332" y="805415"/>
                </a:lnTo>
                <a:lnTo>
                  <a:pt x="48498" y="847509"/>
                </a:lnTo>
                <a:lnTo>
                  <a:pt x="67897" y="888551"/>
                </a:lnTo>
                <a:lnTo>
                  <a:pt x="90530" y="928349"/>
                </a:lnTo>
                <a:lnTo>
                  <a:pt x="116396" y="966713"/>
                </a:lnTo>
                <a:lnTo>
                  <a:pt x="145495" y="1003450"/>
                </a:lnTo>
                <a:lnTo>
                  <a:pt x="177827" y="1038370"/>
                </a:lnTo>
                <a:lnTo>
                  <a:pt x="212747" y="1070700"/>
                </a:lnTo>
                <a:lnTo>
                  <a:pt x="249484" y="1099798"/>
                </a:lnTo>
                <a:lnTo>
                  <a:pt x="287847" y="1125662"/>
                </a:lnTo>
                <a:lnTo>
                  <a:pt x="327646" y="1148294"/>
                </a:lnTo>
                <a:lnTo>
                  <a:pt x="368687" y="1167692"/>
                </a:lnTo>
                <a:lnTo>
                  <a:pt x="410782" y="1183857"/>
                </a:lnTo>
                <a:lnTo>
                  <a:pt x="453737" y="1196789"/>
                </a:lnTo>
                <a:lnTo>
                  <a:pt x="497361" y="1206489"/>
                </a:lnTo>
                <a:lnTo>
                  <a:pt x="541464" y="1212955"/>
                </a:lnTo>
                <a:lnTo>
                  <a:pt x="585854" y="1216188"/>
                </a:lnTo>
                <a:lnTo>
                  <a:pt x="630340" y="1216188"/>
                </a:lnTo>
                <a:lnTo>
                  <a:pt x="674729" y="1212955"/>
                </a:lnTo>
                <a:lnTo>
                  <a:pt x="718832" y="1206489"/>
                </a:lnTo>
                <a:lnTo>
                  <a:pt x="762457" y="1196789"/>
                </a:lnTo>
                <a:lnTo>
                  <a:pt x="805412" y="1183857"/>
                </a:lnTo>
                <a:lnTo>
                  <a:pt x="847506" y="1167692"/>
                </a:lnTo>
                <a:lnTo>
                  <a:pt x="888548" y="1148294"/>
                </a:lnTo>
                <a:lnTo>
                  <a:pt x="928346" y="1125662"/>
                </a:lnTo>
                <a:lnTo>
                  <a:pt x="966710" y="1099798"/>
                </a:lnTo>
                <a:lnTo>
                  <a:pt x="1003447" y="1070700"/>
                </a:lnTo>
                <a:lnTo>
                  <a:pt x="1038366" y="1038370"/>
                </a:lnTo>
                <a:lnTo>
                  <a:pt x="1070699" y="1003450"/>
                </a:lnTo>
                <a:lnTo>
                  <a:pt x="1099798" y="966713"/>
                </a:lnTo>
                <a:lnTo>
                  <a:pt x="1125664" y="928349"/>
                </a:lnTo>
                <a:lnTo>
                  <a:pt x="1148296" y="888551"/>
                </a:lnTo>
                <a:lnTo>
                  <a:pt x="1167696" y="847509"/>
                </a:lnTo>
                <a:lnTo>
                  <a:pt x="1183862" y="805415"/>
                </a:lnTo>
                <a:lnTo>
                  <a:pt x="1196795" y="762460"/>
                </a:lnTo>
                <a:lnTo>
                  <a:pt x="1206494" y="718835"/>
                </a:lnTo>
                <a:lnTo>
                  <a:pt x="1212961" y="674732"/>
                </a:lnTo>
                <a:lnTo>
                  <a:pt x="1216194" y="630341"/>
                </a:lnTo>
                <a:lnTo>
                  <a:pt x="1216194" y="585855"/>
                </a:lnTo>
                <a:lnTo>
                  <a:pt x="1212961" y="541465"/>
                </a:lnTo>
                <a:lnTo>
                  <a:pt x="1206494" y="497361"/>
                </a:lnTo>
                <a:lnTo>
                  <a:pt x="1196795" y="453736"/>
                </a:lnTo>
                <a:lnTo>
                  <a:pt x="1183862" y="410780"/>
                </a:lnTo>
                <a:lnTo>
                  <a:pt x="1167696" y="368685"/>
                </a:lnTo>
                <a:lnTo>
                  <a:pt x="1148296" y="327642"/>
                </a:lnTo>
                <a:lnTo>
                  <a:pt x="1125664" y="287843"/>
                </a:lnTo>
                <a:lnTo>
                  <a:pt x="1099798" y="249478"/>
                </a:lnTo>
                <a:lnTo>
                  <a:pt x="1070699" y="212739"/>
                </a:lnTo>
                <a:lnTo>
                  <a:pt x="1038366" y="177818"/>
                </a:lnTo>
                <a:lnTo>
                  <a:pt x="1003447" y="145487"/>
                </a:lnTo>
                <a:lnTo>
                  <a:pt x="966710" y="116390"/>
                </a:lnTo>
                <a:lnTo>
                  <a:pt x="928346" y="90525"/>
                </a:lnTo>
                <a:lnTo>
                  <a:pt x="888548" y="67894"/>
                </a:lnTo>
                <a:lnTo>
                  <a:pt x="847506" y="48495"/>
                </a:lnTo>
                <a:lnTo>
                  <a:pt x="805412" y="32330"/>
                </a:lnTo>
                <a:lnTo>
                  <a:pt x="762457" y="19398"/>
                </a:lnTo>
                <a:lnTo>
                  <a:pt x="718832" y="9699"/>
                </a:lnTo>
                <a:lnTo>
                  <a:pt x="674729" y="3233"/>
                </a:lnTo>
                <a:lnTo>
                  <a:pt x="630340" y="0"/>
                </a:lnTo>
                <a:close/>
              </a:path>
            </a:pathLst>
          </a:custGeom>
          <a:solidFill>
            <a:srgbClr val="53585F"/>
          </a:solidFill>
        </p:spPr>
        <p:txBody>
          <a:bodyPr wrap="square" lIns="0" tIns="0" rIns="0" bIns="0" rtlCol="0"/>
          <a:lstStyle/>
          <a:p>
            <a:endParaRPr/>
          </a:p>
        </p:txBody>
      </p:sp>
      <p:sp>
        <p:nvSpPr>
          <p:cNvPr id="6" name="object 6"/>
          <p:cNvSpPr/>
          <p:nvPr/>
        </p:nvSpPr>
        <p:spPr>
          <a:xfrm>
            <a:off x="8578250" y="2411270"/>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7" name="object 7"/>
          <p:cNvSpPr/>
          <p:nvPr/>
        </p:nvSpPr>
        <p:spPr>
          <a:xfrm>
            <a:off x="8578250" y="4965088"/>
            <a:ext cx="1216660" cy="1216660"/>
          </a:xfrm>
          <a:custGeom>
            <a:avLst/>
            <a:gdLst/>
            <a:ahLst/>
            <a:cxnLst/>
            <a:rect l="l" t="t" r="r" b="b"/>
            <a:pathLst>
              <a:path w="1216659" h="1216660">
                <a:moveTo>
                  <a:pt x="630340" y="0"/>
                </a:moveTo>
                <a:lnTo>
                  <a:pt x="585854" y="0"/>
                </a:lnTo>
                <a:lnTo>
                  <a:pt x="541464" y="3233"/>
                </a:lnTo>
                <a:lnTo>
                  <a:pt x="497361" y="9699"/>
                </a:lnTo>
                <a:lnTo>
                  <a:pt x="453737" y="19399"/>
                </a:lnTo>
                <a:lnTo>
                  <a:pt x="410782" y="32332"/>
                </a:lnTo>
                <a:lnTo>
                  <a:pt x="368687" y="48498"/>
                </a:lnTo>
                <a:lnTo>
                  <a:pt x="327646" y="67897"/>
                </a:lnTo>
                <a:lnTo>
                  <a:pt x="287847" y="90530"/>
                </a:lnTo>
                <a:lnTo>
                  <a:pt x="249484" y="116396"/>
                </a:lnTo>
                <a:lnTo>
                  <a:pt x="212747" y="145495"/>
                </a:lnTo>
                <a:lnTo>
                  <a:pt x="177827" y="177827"/>
                </a:lnTo>
                <a:lnTo>
                  <a:pt x="145495" y="212747"/>
                </a:lnTo>
                <a:lnTo>
                  <a:pt x="116396" y="249484"/>
                </a:lnTo>
                <a:lnTo>
                  <a:pt x="90530" y="287847"/>
                </a:lnTo>
                <a:lnTo>
                  <a:pt x="67897" y="327646"/>
                </a:lnTo>
                <a:lnTo>
                  <a:pt x="48498" y="368687"/>
                </a:lnTo>
                <a:lnTo>
                  <a:pt x="32332" y="410782"/>
                </a:lnTo>
                <a:lnTo>
                  <a:pt x="19399" y="453737"/>
                </a:lnTo>
                <a:lnTo>
                  <a:pt x="9699" y="497361"/>
                </a:lnTo>
                <a:lnTo>
                  <a:pt x="3233" y="541464"/>
                </a:lnTo>
                <a:lnTo>
                  <a:pt x="0" y="585854"/>
                </a:lnTo>
                <a:lnTo>
                  <a:pt x="0" y="630340"/>
                </a:lnTo>
                <a:lnTo>
                  <a:pt x="3233" y="674729"/>
                </a:lnTo>
                <a:lnTo>
                  <a:pt x="9699" y="718832"/>
                </a:lnTo>
                <a:lnTo>
                  <a:pt x="19399" y="762457"/>
                </a:lnTo>
                <a:lnTo>
                  <a:pt x="32332" y="805412"/>
                </a:lnTo>
                <a:lnTo>
                  <a:pt x="48498" y="847506"/>
                </a:lnTo>
                <a:lnTo>
                  <a:pt x="67897" y="888548"/>
                </a:lnTo>
                <a:lnTo>
                  <a:pt x="90530" y="928346"/>
                </a:lnTo>
                <a:lnTo>
                  <a:pt x="116396" y="966710"/>
                </a:lnTo>
                <a:lnTo>
                  <a:pt x="145495" y="1003447"/>
                </a:lnTo>
                <a:lnTo>
                  <a:pt x="177827" y="1038366"/>
                </a:lnTo>
                <a:lnTo>
                  <a:pt x="212747" y="1070699"/>
                </a:lnTo>
                <a:lnTo>
                  <a:pt x="249484" y="1099798"/>
                </a:lnTo>
                <a:lnTo>
                  <a:pt x="287847" y="1125664"/>
                </a:lnTo>
                <a:lnTo>
                  <a:pt x="327646" y="1148296"/>
                </a:lnTo>
                <a:lnTo>
                  <a:pt x="368687" y="1167696"/>
                </a:lnTo>
                <a:lnTo>
                  <a:pt x="410782" y="1183862"/>
                </a:lnTo>
                <a:lnTo>
                  <a:pt x="453737" y="1196795"/>
                </a:lnTo>
                <a:lnTo>
                  <a:pt x="497361" y="1206494"/>
                </a:lnTo>
                <a:lnTo>
                  <a:pt x="541464" y="1212961"/>
                </a:lnTo>
                <a:lnTo>
                  <a:pt x="585854" y="1216194"/>
                </a:lnTo>
                <a:lnTo>
                  <a:pt x="630340" y="1216194"/>
                </a:lnTo>
                <a:lnTo>
                  <a:pt x="674729" y="1212961"/>
                </a:lnTo>
                <a:lnTo>
                  <a:pt x="718832" y="1206494"/>
                </a:lnTo>
                <a:lnTo>
                  <a:pt x="762457" y="1196795"/>
                </a:lnTo>
                <a:lnTo>
                  <a:pt x="805412" y="1183862"/>
                </a:lnTo>
                <a:lnTo>
                  <a:pt x="847506" y="1167696"/>
                </a:lnTo>
                <a:lnTo>
                  <a:pt x="888548" y="1148296"/>
                </a:lnTo>
                <a:lnTo>
                  <a:pt x="928346" y="1125664"/>
                </a:lnTo>
                <a:lnTo>
                  <a:pt x="966710" y="1099798"/>
                </a:lnTo>
                <a:lnTo>
                  <a:pt x="1003447" y="1070699"/>
                </a:lnTo>
                <a:lnTo>
                  <a:pt x="1038366" y="1038366"/>
                </a:lnTo>
                <a:lnTo>
                  <a:pt x="1070699" y="1003447"/>
                </a:lnTo>
                <a:lnTo>
                  <a:pt x="1099798" y="966710"/>
                </a:lnTo>
                <a:lnTo>
                  <a:pt x="1125664" y="928346"/>
                </a:lnTo>
                <a:lnTo>
                  <a:pt x="1148296" y="888548"/>
                </a:lnTo>
                <a:lnTo>
                  <a:pt x="1167696" y="847506"/>
                </a:lnTo>
                <a:lnTo>
                  <a:pt x="1183862" y="805412"/>
                </a:lnTo>
                <a:lnTo>
                  <a:pt x="1196795" y="762457"/>
                </a:lnTo>
                <a:lnTo>
                  <a:pt x="1206494" y="718832"/>
                </a:lnTo>
                <a:lnTo>
                  <a:pt x="1212961" y="674729"/>
                </a:lnTo>
                <a:lnTo>
                  <a:pt x="1216194" y="630340"/>
                </a:lnTo>
                <a:lnTo>
                  <a:pt x="1216194" y="585854"/>
                </a:lnTo>
                <a:lnTo>
                  <a:pt x="1212961" y="541464"/>
                </a:lnTo>
                <a:lnTo>
                  <a:pt x="1206494" y="497361"/>
                </a:lnTo>
                <a:lnTo>
                  <a:pt x="1196795" y="453737"/>
                </a:lnTo>
                <a:lnTo>
                  <a:pt x="1183862" y="410782"/>
                </a:lnTo>
                <a:lnTo>
                  <a:pt x="1167696" y="368687"/>
                </a:lnTo>
                <a:lnTo>
                  <a:pt x="1148296" y="327646"/>
                </a:lnTo>
                <a:lnTo>
                  <a:pt x="1125664" y="287847"/>
                </a:lnTo>
                <a:lnTo>
                  <a:pt x="1099798" y="249484"/>
                </a:lnTo>
                <a:lnTo>
                  <a:pt x="1070699" y="212747"/>
                </a:lnTo>
                <a:lnTo>
                  <a:pt x="1038366" y="177827"/>
                </a:lnTo>
                <a:lnTo>
                  <a:pt x="1003447" y="145495"/>
                </a:lnTo>
                <a:lnTo>
                  <a:pt x="966710" y="116396"/>
                </a:lnTo>
                <a:lnTo>
                  <a:pt x="928346" y="90530"/>
                </a:lnTo>
                <a:lnTo>
                  <a:pt x="888548" y="67897"/>
                </a:lnTo>
                <a:lnTo>
                  <a:pt x="847506" y="48498"/>
                </a:lnTo>
                <a:lnTo>
                  <a:pt x="805412" y="32332"/>
                </a:lnTo>
                <a:lnTo>
                  <a:pt x="762457" y="19399"/>
                </a:lnTo>
                <a:lnTo>
                  <a:pt x="718832" y="9699"/>
                </a:lnTo>
                <a:lnTo>
                  <a:pt x="674729" y="3233"/>
                </a:lnTo>
                <a:lnTo>
                  <a:pt x="630340" y="0"/>
                </a:lnTo>
                <a:close/>
              </a:path>
            </a:pathLst>
          </a:custGeom>
          <a:solidFill>
            <a:srgbClr val="53585F"/>
          </a:solidFill>
        </p:spPr>
        <p:txBody>
          <a:bodyPr wrap="square" lIns="0" tIns="0" rIns="0" bIns="0" rtlCol="0"/>
          <a:lstStyle/>
          <a:p>
            <a:endParaRPr/>
          </a:p>
        </p:txBody>
      </p:sp>
      <p:sp>
        <p:nvSpPr>
          <p:cNvPr id="8" name="object 8"/>
          <p:cNvSpPr/>
          <p:nvPr/>
        </p:nvSpPr>
        <p:spPr>
          <a:xfrm>
            <a:off x="8578250" y="4965088"/>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9" name="object 9"/>
          <p:cNvSpPr/>
          <p:nvPr/>
        </p:nvSpPr>
        <p:spPr>
          <a:xfrm>
            <a:off x="6934654" y="4508551"/>
            <a:ext cx="1684655" cy="796925"/>
          </a:xfrm>
          <a:custGeom>
            <a:avLst/>
            <a:gdLst/>
            <a:ahLst/>
            <a:cxnLst/>
            <a:rect l="l" t="t" r="r" b="b"/>
            <a:pathLst>
              <a:path w="1684654" h="796925">
                <a:moveTo>
                  <a:pt x="1684175" y="796307"/>
                </a:moveTo>
                <a:lnTo>
                  <a:pt x="1637713" y="774339"/>
                </a:lnTo>
                <a:lnTo>
                  <a:pt x="1591250" y="752370"/>
                </a:lnTo>
                <a:lnTo>
                  <a:pt x="1544788" y="730402"/>
                </a:lnTo>
                <a:lnTo>
                  <a:pt x="1498325" y="708434"/>
                </a:lnTo>
                <a:lnTo>
                  <a:pt x="1451863" y="686466"/>
                </a:lnTo>
                <a:lnTo>
                  <a:pt x="1405401" y="664498"/>
                </a:lnTo>
                <a:lnTo>
                  <a:pt x="1358938" y="642530"/>
                </a:lnTo>
                <a:lnTo>
                  <a:pt x="1312476" y="620561"/>
                </a:lnTo>
                <a:lnTo>
                  <a:pt x="1266013" y="598593"/>
                </a:lnTo>
                <a:lnTo>
                  <a:pt x="1219551" y="576625"/>
                </a:lnTo>
                <a:lnTo>
                  <a:pt x="1173089" y="554657"/>
                </a:lnTo>
                <a:lnTo>
                  <a:pt x="1126626" y="532689"/>
                </a:lnTo>
                <a:lnTo>
                  <a:pt x="1080164" y="510720"/>
                </a:lnTo>
                <a:lnTo>
                  <a:pt x="1033702" y="488752"/>
                </a:lnTo>
                <a:lnTo>
                  <a:pt x="987239" y="466784"/>
                </a:lnTo>
                <a:lnTo>
                  <a:pt x="940777" y="444816"/>
                </a:lnTo>
                <a:lnTo>
                  <a:pt x="894315" y="422848"/>
                </a:lnTo>
                <a:lnTo>
                  <a:pt x="847852" y="400879"/>
                </a:lnTo>
                <a:lnTo>
                  <a:pt x="801390" y="378911"/>
                </a:lnTo>
                <a:lnTo>
                  <a:pt x="754928" y="356943"/>
                </a:lnTo>
                <a:lnTo>
                  <a:pt x="708465" y="334975"/>
                </a:lnTo>
                <a:lnTo>
                  <a:pt x="662003" y="313007"/>
                </a:lnTo>
                <a:lnTo>
                  <a:pt x="615540" y="291038"/>
                </a:lnTo>
                <a:lnTo>
                  <a:pt x="569078" y="269070"/>
                </a:lnTo>
                <a:lnTo>
                  <a:pt x="522616" y="247102"/>
                </a:lnTo>
                <a:lnTo>
                  <a:pt x="476153" y="225134"/>
                </a:lnTo>
                <a:lnTo>
                  <a:pt x="429691" y="203165"/>
                </a:lnTo>
                <a:lnTo>
                  <a:pt x="383229" y="181197"/>
                </a:lnTo>
                <a:lnTo>
                  <a:pt x="336766" y="159229"/>
                </a:lnTo>
                <a:lnTo>
                  <a:pt x="290304" y="137261"/>
                </a:lnTo>
                <a:lnTo>
                  <a:pt x="243842" y="115292"/>
                </a:lnTo>
                <a:lnTo>
                  <a:pt x="197379" y="93324"/>
                </a:lnTo>
                <a:lnTo>
                  <a:pt x="150917" y="71356"/>
                </a:lnTo>
                <a:lnTo>
                  <a:pt x="104455" y="49388"/>
                </a:lnTo>
                <a:lnTo>
                  <a:pt x="57992" y="27419"/>
                </a:lnTo>
                <a:lnTo>
                  <a:pt x="11530" y="5451"/>
                </a:lnTo>
                <a:lnTo>
                  <a:pt x="0" y="0"/>
                </a:lnTo>
              </a:path>
            </a:pathLst>
          </a:custGeom>
          <a:ln w="25399">
            <a:solidFill>
              <a:srgbClr val="A6AAA9"/>
            </a:solidFill>
          </a:ln>
        </p:spPr>
        <p:txBody>
          <a:bodyPr wrap="square" lIns="0" tIns="0" rIns="0" bIns="0" rtlCol="0"/>
          <a:lstStyle/>
          <a:p>
            <a:endParaRPr/>
          </a:p>
        </p:txBody>
      </p:sp>
      <p:sp>
        <p:nvSpPr>
          <p:cNvPr id="10" name="object 10"/>
          <p:cNvSpPr/>
          <p:nvPr/>
        </p:nvSpPr>
        <p:spPr>
          <a:xfrm>
            <a:off x="6835914" y="4458868"/>
            <a:ext cx="136525" cy="110489"/>
          </a:xfrm>
          <a:custGeom>
            <a:avLst/>
            <a:gdLst/>
            <a:ahLst/>
            <a:cxnLst/>
            <a:rect l="l" t="t" r="r" b="b"/>
            <a:pathLst>
              <a:path w="136525" h="110489">
                <a:moveTo>
                  <a:pt x="136283" y="0"/>
                </a:moveTo>
                <a:lnTo>
                  <a:pt x="0" y="2997"/>
                </a:lnTo>
                <a:lnTo>
                  <a:pt x="84175" y="110210"/>
                </a:lnTo>
                <a:lnTo>
                  <a:pt x="136283" y="0"/>
                </a:lnTo>
                <a:close/>
              </a:path>
            </a:pathLst>
          </a:custGeom>
          <a:solidFill>
            <a:srgbClr val="A6AAA9"/>
          </a:solidFill>
        </p:spPr>
        <p:txBody>
          <a:bodyPr wrap="square" lIns="0" tIns="0" rIns="0" bIns="0" rtlCol="0"/>
          <a:lstStyle/>
          <a:p>
            <a:endParaRPr/>
          </a:p>
        </p:txBody>
      </p:sp>
      <p:sp>
        <p:nvSpPr>
          <p:cNvPr id="11" name="object 11"/>
          <p:cNvSpPr/>
          <p:nvPr/>
        </p:nvSpPr>
        <p:spPr>
          <a:xfrm>
            <a:off x="9186341" y="3755948"/>
            <a:ext cx="0" cy="1189990"/>
          </a:xfrm>
          <a:custGeom>
            <a:avLst/>
            <a:gdLst/>
            <a:ahLst/>
            <a:cxnLst/>
            <a:rect l="l" t="t" r="r" b="b"/>
            <a:pathLst>
              <a:path h="1189989">
                <a:moveTo>
                  <a:pt x="0" y="1189685"/>
                </a:moveTo>
                <a:lnTo>
                  <a:pt x="0" y="1138511"/>
                </a:lnTo>
                <a:lnTo>
                  <a:pt x="0" y="1087338"/>
                </a:lnTo>
                <a:lnTo>
                  <a:pt x="0" y="1036164"/>
                </a:lnTo>
                <a:lnTo>
                  <a:pt x="0" y="984991"/>
                </a:lnTo>
                <a:lnTo>
                  <a:pt x="0" y="933817"/>
                </a:lnTo>
                <a:lnTo>
                  <a:pt x="0" y="882644"/>
                </a:lnTo>
                <a:lnTo>
                  <a:pt x="0" y="831470"/>
                </a:lnTo>
                <a:lnTo>
                  <a:pt x="0" y="780297"/>
                </a:lnTo>
                <a:lnTo>
                  <a:pt x="0" y="729124"/>
                </a:lnTo>
                <a:lnTo>
                  <a:pt x="0" y="677951"/>
                </a:lnTo>
                <a:lnTo>
                  <a:pt x="0" y="626777"/>
                </a:lnTo>
                <a:lnTo>
                  <a:pt x="0" y="575604"/>
                </a:lnTo>
                <a:lnTo>
                  <a:pt x="0" y="524431"/>
                </a:lnTo>
                <a:lnTo>
                  <a:pt x="0" y="473258"/>
                </a:lnTo>
                <a:lnTo>
                  <a:pt x="0" y="422084"/>
                </a:lnTo>
                <a:lnTo>
                  <a:pt x="0" y="370911"/>
                </a:lnTo>
                <a:lnTo>
                  <a:pt x="0" y="319738"/>
                </a:lnTo>
                <a:lnTo>
                  <a:pt x="0" y="268565"/>
                </a:lnTo>
                <a:lnTo>
                  <a:pt x="0" y="217392"/>
                </a:lnTo>
                <a:lnTo>
                  <a:pt x="0" y="166219"/>
                </a:lnTo>
                <a:lnTo>
                  <a:pt x="0" y="115046"/>
                </a:lnTo>
                <a:lnTo>
                  <a:pt x="0" y="63873"/>
                </a:lnTo>
                <a:lnTo>
                  <a:pt x="0" y="12699"/>
                </a:lnTo>
                <a:lnTo>
                  <a:pt x="0" y="0"/>
                </a:lnTo>
              </a:path>
            </a:pathLst>
          </a:custGeom>
          <a:ln w="25400">
            <a:solidFill>
              <a:srgbClr val="A6AAA9"/>
            </a:solidFill>
          </a:ln>
        </p:spPr>
        <p:txBody>
          <a:bodyPr wrap="square" lIns="0" tIns="0" rIns="0" bIns="0" rtlCol="0"/>
          <a:lstStyle/>
          <a:p>
            <a:endParaRPr/>
          </a:p>
        </p:txBody>
      </p:sp>
      <p:sp>
        <p:nvSpPr>
          <p:cNvPr id="12" name="object 12"/>
          <p:cNvSpPr/>
          <p:nvPr/>
        </p:nvSpPr>
        <p:spPr>
          <a:xfrm>
            <a:off x="9125381" y="3646728"/>
            <a:ext cx="121920" cy="121920"/>
          </a:xfrm>
          <a:custGeom>
            <a:avLst/>
            <a:gdLst/>
            <a:ahLst/>
            <a:cxnLst/>
            <a:rect l="l" t="t" r="r" b="b"/>
            <a:pathLst>
              <a:path w="121920" h="121920">
                <a:moveTo>
                  <a:pt x="60959" y="0"/>
                </a:moveTo>
                <a:lnTo>
                  <a:pt x="0" y="121920"/>
                </a:lnTo>
                <a:lnTo>
                  <a:pt x="121920" y="121920"/>
                </a:lnTo>
                <a:lnTo>
                  <a:pt x="60959" y="0"/>
                </a:lnTo>
                <a:close/>
              </a:path>
            </a:pathLst>
          </a:custGeom>
          <a:solidFill>
            <a:srgbClr val="A6AAA9"/>
          </a:solidFill>
        </p:spPr>
        <p:txBody>
          <a:bodyPr wrap="square" lIns="0" tIns="0" rIns="0" bIns="0" rtlCol="0"/>
          <a:lstStyle/>
          <a:p>
            <a:endParaRPr/>
          </a:p>
        </p:txBody>
      </p:sp>
      <p:sp>
        <p:nvSpPr>
          <p:cNvPr id="13" name="object 13"/>
          <p:cNvSpPr/>
          <p:nvPr/>
        </p:nvSpPr>
        <p:spPr>
          <a:xfrm>
            <a:off x="6952133" y="3253714"/>
            <a:ext cx="1652270" cy="664845"/>
          </a:xfrm>
          <a:custGeom>
            <a:avLst/>
            <a:gdLst/>
            <a:ahLst/>
            <a:cxnLst/>
            <a:rect l="l" t="t" r="r" b="b"/>
            <a:pathLst>
              <a:path w="1652270" h="664845">
                <a:moveTo>
                  <a:pt x="0" y="664837"/>
                </a:moveTo>
                <a:lnTo>
                  <a:pt x="11781" y="660096"/>
                </a:lnTo>
                <a:lnTo>
                  <a:pt x="58644" y="641236"/>
                </a:lnTo>
                <a:lnTo>
                  <a:pt x="105507" y="622375"/>
                </a:lnTo>
                <a:lnTo>
                  <a:pt x="152370" y="603515"/>
                </a:lnTo>
                <a:lnTo>
                  <a:pt x="199232" y="584654"/>
                </a:lnTo>
                <a:lnTo>
                  <a:pt x="246095" y="565794"/>
                </a:lnTo>
                <a:lnTo>
                  <a:pt x="292957" y="546934"/>
                </a:lnTo>
                <a:lnTo>
                  <a:pt x="339819" y="528074"/>
                </a:lnTo>
                <a:lnTo>
                  <a:pt x="386682" y="509214"/>
                </a:lnTo>
                <a:lnTo>
                  <a:pt x="433544" y="490353"/>
                </a:lnTo>
                <a:lnTo>
                  <a:pt x="480406" y="471493"/>
                </a:lnTo>
                <a:lnTo>
                  <a:pt x="527268" y="452633"/>
                </a:lnTo>
                <a:lnTo>
                  <a:pt x="574129" y="433773"/>
                </a:lnTo>
                <a:lnTo>
                  <a:pt x="620991" y="414913"/>
                </a:lnTo>
                <a:lnTo>
                  <a:pt x="667853" y="396053"/>
                </a:lnTo>
                <a:lnTo>
                  <a:pt x="714714" y="377194"/>
                </a:lnTo>
                <a:lnTo>
                  <a:pt x="761576" y="358334"/>
                </a:lnTo>
                <a:lnTo>
                  <a:pt x="808437" y="339474"/>
                </a:lnTo>
                <a:lnTo>
                  <a:pt x="855299" y="320614"/>
                </a:lnTo>
                <a:lnTo>
                  <a:pt x="902160" y="301754"/>
                </a:lnTo>
                <a:lnTo>
                  <a:pt x="949021" y="282894"/>
                </a:lnTo>
                <a:lnTo>
                  <a:pt x="995883" y="264035"/>
                </a:lnTo>
                <a:lnTo>
                  <a:pt x="1042744" y="245175"/>
                </a:lnTo>
                <a:lnTo>
                  <a:pt x="1089605" y="226315"/>
                </a:lnTo>
                <a:lnTo>
                  <a:pt x="1136466" y="207456"/>
                </a:lnTo>
                <a:lnTo>
                  <a:pt x="1183327" y="188596"/>
                </a:lnTo>
                <a:lnTo>
                  <a:pt x="1230189" y="169736"/>
                </a:lnTo>
                <a:lnTo>
                  <a:pt x="1277050" y="150876"/>
                </a:lnTo>
                <a:lnTo>
                  <a:pt x="1323911" y="132017"/>
                </a:lnTo>
                <a:lnTo>
                  <a:pt x="1370772" y="113157"/>
                </a:lnTo>
                <a:lnTo>
                  <a:pt x="1417633" y="94298"/>
                </a:lnTo>
                <a:lnTo>
                  <a:pt x="1464494" y="75438"/>
                </a:lnTo>
                <a:lnTo>
                  <a:pt x="1511355" y="56578"/>
                </a:lnTo>
                <a:lnTo>
                  <a:pt x="1558216" y="37719"/>
                </a:lnTo>
                <a:lnTo>
                  <a:pt x="1605077" y="18859"/>
                </a:lnTo>
                <a:lnTo>
                  <a:pt x="1651938" y="0"/>
                </a:lnTo>
              </a:path>
            </a:pathLst>
          </a:custGeom>
          <a:ln w="25400">
            <a:solidFill>
              <a:srgbClr val="A6AAA9"/>
            </a:solidFill>
          </a:ln>
        </p:spPr>
        <p:txBody>
          <a:bodyPr wrap="square" lIns="0" tIns="0" rIns="0" bIns="0" rtlCol="0"/>
          <a:lstStyle/>
          <a:p>
            <a:endParaRPr/>
          </a:p>
        </p:txBody>
      </p:sp>
      <p:sp>
        <p:nvSpPr>
          <p:cNvPr id="14" name="object 14"/>
          <p:cNvSpPr/>
          <p:nvPr/>
        </p:nvSpPr>
        <p:spPr>
          <a:xfrm>
            <a:off x="6850812" y="3857256"/>
            <a:ext cx="135890" cy="113664"/>
          </a:xfrm>
          <a:custGeom>
            <a:avLst/>
            <a:gdLst/>
            <a:ahLst/>
            <a:cxnLst/>
            <a:rect l="l" t="t" r="r" b="b"/>
            <a:pathLst>
              <a:path w="135890" h="113664">
                <a:moveTo>
                  <a:pt x="90335" y="0"/>
                </a:moveTo>
                <a:lnTo>
                  <a:pt x="0" y="102069"/>
                </a:lnTo>
                <a:lnTo>
                  <a:pt x="135864" y="113093"/>
                </a:lnTo>
                <a:lnTo>
                  <a:pt x="90335" y="0"/>
                </a:lnTo>
                <a:close/>
              </a:path>
            </a:pathLst>
          </a:custGeom>
          <a:solidFill>
            <a:srgbClr val="A6AAA9"/>
          </a:solidFill>
        </p:spPr>
        <p:txBody>
          <a:bodyPr wrap="square" lIns="0" tIns="0" rIns="0" bIns="0" rtlCol="0"/>
          <a:lstStyle/>
          <a:p>
            <a:endParaRPr/>
          </a:p>
        </p:txBody>
      </p:sp>
      <p:sp>
        <p:nvSpPr>
          <p:cNvPr id="15" name="object 15"/>
          <p:cNvSpPr txBox="1">
            <a:spLocks noGrp="1"/>
          </p:cNvSpPr>
          <p:nvPr>
            <p:ph type="title"/>
          </p:nvPr>
        </p:nvSpPr>
        <p:spPr>
          <a:xfrm>
            <a:off x="3797300" y="7340600"/>
            <a:ext cx="8659495" cy="1000760"/>
          </a:xfrm>
          <a:prstGeom prst="rect">
            <a:avLst/>
          </a:prstGeom>
        </p:spPr>
        <p:txBody>
          <a:bodyPr vert="horz" wrap="square" lIns="0" tIns="12700" rIns="0" bIns="0" rtlCol="0">
            <a:spAutoFit/>
          </a:bodyPr>
          <a:lstStyle/>
          <a:p>
            <a:pPr marL="12700">
              <a:lnSpc>
                <a:spcPct val="100000"/>
              </a:lnSpc>
              <a:spcBef>
                <a:spcPts val="100"/>
              </a:spcBef>
            </a:pPr>
            <a:r>
              <a:rPr sz="6400" b="1" spc="-1065" dirty="0">
                <a:latin typeface="Arial"/>
                <a:cs typeface="Arial"/>
              </a:rPr>
              <a:t>A </a:t>
            </a:r>
            <a:r>
              <a:rPr sz="6400" b="1" spc="-740" dirty="0">
                <a:latin typeface="Arial"/>
                <a:cs typeface="Arial"/>
              </a:rPr>
              <a:t>Graph </a:t>
            </a:r>
            <a:r>
              <a:rPr sz="6400" b="1" spc="-425" dirty="0">
                <a:latin typeface="Arial"/>
                <a:cs typeface="Arial"/>
              </a:rPr>
              <a:t>Is </a:t>
            </a:r>
            <a:r>
              <a:rPr sz="6400" b="1" spc="-690" dirty="0">
                <a:latin typeface="Arial"/>
                <a:cs typeface="Arial"/>
              </a:rPr>
              <a:t>Connected</a:t>
            </a:r>
            <a:r>
              <a:rPr sz="6400" b="1" spc="-530" dirty="0">
                <a:latin typeface="Arial"/>
                <a:cs typeface="Arial"/>
              </a:rPr>
              <a:t> </a:t>
            </a:r>
            <a:r>
              <a:rPr sz="6400" b="1" spc="-540" dirty="0">
                <a:latin typeface="Arial"/>
                <a:cs typeface="Arial"/>
              </a:rPr>
              <a:t>Data</a:t>
            </a:r>
            <a:endParaRPr sz="64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68A3524-0073-43D9-8E3B-B52714136BD6}"/>
              </a:ext>
            </a:extLst>
          </p:cNvPr>
          <p:cNvSpPr>
            <a:spLocks noGrp="1"/>
          </p:cNvSpPr>
          <p:nvPr>
            <p:ph type="title"/>
          </p:nvPr>
        </p:nvSpPr>
        <p:spPr>
          <a:xfrm>
            <a:off x="901333" y="2592831"/>
            <a:ext cx="8961775" cy="902876"/>
          </a:xfrm>
        </p:spPr>
        <p:txBody>
          <a:bodyPr/>
          <a:lstStyle/>
          <a:p>
            <a:r>
              <a:rPr lang="en-US" dirty="0"/>
              <a:t>Cypher Query</a:t>
            </a:r>
            <a:endParaRPr lang="id-ID" dirty="0"/>
          </a:p>
        </p:txBody>
      </p:sp>
      <p:pic>
        <p:nvPicPr>
          <p:cNvPr id="4" name="Picture Placeholder 3">
            <a:extLst>
              <a:ext uri="{FF2B5EF4-FFF2-40B4-BE49-F238E27FC236}">
                <a16:creationId xmlns:a16="http://schemas.microsoft.com/office/drawing/2014/main" id="{2646175C-4E1F-4BC6-8AA0-F0D051D9774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949" b="949"/>
          <a:stretch>
            <a:fillRect/>
          </a:stretch>
        </p:blipFill>
        <p:spPr>
          <a:xfrm>
            <a:off x="3481890" y="-174226"/>
            <a:ext cx="14716308" cy="9768708"/>
          </a:xfrm>
        </p:spPr>
      </p:pic>
      <p:pic>
        <p:nvPicPr>
          <p:cNvPr id="8" name="Picture 7">
            <a:extLst>
              <a:ext uri="{FF2B5EF4-FFF2-40B4-BE49-F238E27FC236}">
                <a16:creationId xmlns:a16="http://schemas.microsoft.com/office/drawing/2014/main" id="{4937FDDA-4B8D-4C08-8764-DE93ADB5B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416" y="4080099"/>
            <a:ext cx="13735701" cy="4251101"/>
          </a:xfrm>
          <a:prstGeom prst="rect">
            <a:avLst/>
          </a:prstGeom>
        </p:spPr>
      </p:pic>
    </p:spTree>
    <p:extLst>
      <p:ext uri="{BB962C8B-B14F-4D97-AF65-F5344CB8AC3E}">
        <p14:creationId xmlns:p14="http://schemas.microsoft.com/office/powerpoint/2010/main" val="3367190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448632" y="1007961"/>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854402" y="-1408411"/>
            <a:ext cx="14484004" cy="10859259"/>
          </a:xfrm>
        </p:spPr>
      </p:pic>
      <p:sp>
        <p:nvSpPr>
          <p:cNvPr id="32" name="Title 55">
            <a:extLst>
              <a:ext uri="{FF2B5EF4-FFF2-40B4-BE49-F238E27FC236}">
                <a16:creationId xmlns:a16="http://schemas.microsoft.com/office/drawing/2014/main" id="{FCD56865-F007-4814-B53B-A54A8704FE25}"/>
              </a:ext>
            </a:extLst>
          </p:cNvPr>
          <p:cNvSpPr txBox="1">
            <a:spLocks/>
          </p:cNvSpPr>
          <p:nvPr/>
        </p:nvSpPr>
        <p:spPr>
          <a:xfrm>
            <a:off x="-1593856" y="-132163"/>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Neo4j Landscape</a:t>
            </a:r>
          </a:p>
        </p:txBody>
      </p:sp>
      <p:pic>
        <p:nvPicPr>
          <p:cNvPr id="4" name="Picture 3">
            <a:extLst>
              <a:ext uri="{FF2B5EF4-FFF2-40B4-BE49-F238E27FC236}">
                <a16:creationId xmlns:a16="http://schemas.microsoft.com/office/drawing/2014/main" id="{1FDC78CE-4377-4333-A271-BFA32EC9F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593" y="1098229"/>
            <a:ext cx="14220769" cy="7023033"/>
          </a:xfrm>
          <a:prstGeom prst="rect">
            <a:avLst/>
          </a:prstGeom>
        </p:spPr>
      </p:pic>
    </p:spTree>
    <p:extLst>
      <p:ext uri="{BB962C8B-B14F-4D97-AF65-F5344CB8AC3E}">
        <p14:creationId xmlns:p14="http://schemas.microsoft.com/office/powerpoint/2010/main" val="402868631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448632" y="1007961"/>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460290" y="-896508"/>
            <a:ext cx="14484004" cy="10859259"/>
          </a:xfrm>
        </p:spPr>
      </p:pic>
      <p:sp>
        <p:nvSpPr>
          <p:cNvPr id="32" name="Title 55">
            <a:extLst>
              <a:ext uri="{FF2B5EF4-FFF2-40B4-BE49-F238E27FC236}">
                <a16:creationId xmlns:a16="http://schemas.microsoft.com/office/drawing/2014/main" id="{FCD56865-F007-4814-B53B-A54A8704FE25}"/>
              </a:ext>
            </a:extLst>
          </p:cNvPr>
          <p:cNvSpPr txBox="1">
            <a:spLocks/>
          </p:cNvSpPr>
          <p:nvPr/>
        </p:nvSpPr>
        <p:spPr>
          <a:xfrm>
            <a:off x="-1291897" y="-27942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Algorithms</a:t>
            </a:r>
          </a:p>
        </p:txBody>
      </p:sp>
      <p:pic>
        <p:nvPicPr>
          <p:cNvPr id="4" name="Picture 3">
            <a:extLst>
              <a:ext uri="{FF2B5EF4-FFF2-40B4-BE49-F238E27FC236}">
                <a16:creationId xmlns:a16="http://schemas.microsoft.com/office/drawing/2014/main" id="{1FDC78CE-4377-4333-A271-BFA32EC9F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1" y="1157188"/>
            <a:ext cx="12724761" cy="7643929"/>
          </a:xfrm>
          <a:prstGeom prst="rect">
            <a:avLst/>
          </a:prstGeom>
        </p:spPr>
      </p:pic>
    </p:spTree>
    <p:extLst>
      <p:ext uri="{BB962C8B-B14F-4D97-AF65-F5344CB8AC3E}">
        <p14:creationId xmlns:p14="http://schemas.microsoft.com/office/powerpoint/2010/main" val="186411030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9EEF186-5BE9-4910-BFDA-2623AC9CA34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071267" y="-279604"/>
            <a:ext cx="14726108" cy="9964667"/>
          </a:xfrm>
        </p:spPr>
      </p:pic>
      <p:sp>
        <p:nvSpPr>
          <p:cNvPr id="3" name="Freeform: Shape 2">
            <a:extLst>
              <a:ext uri="{FF2B5EF4-FFF2-40B4-BE49-F238E27FC236}">
                <a16:creationId xmlns:a16="http://schemas.microsoft.com/office/drawing/2014/main" id="{AF53020F-D1EE-41E1-91FA-A37CEB09FC0A}"/>
              </a:ext>
            </a:extLst>
          </p:cNvPr>
          <p:cNvSpPr/>
          <p:nvPr/>
        </p:nvSpPr>
        <p:spPr>
          <a:xfrm>
            <a:off x="-832300" y="59040"/>
            <a:ext cx="14470741" cy="8628744"/>
          </a:xfrm>
          <a:custGeom>
            <a:avLst/>
            <a:gdLst>
              <a:gd name="connsiteX0" fmla="*/ 0 w 10853056"/>
              <a:gd name="connsiteY0" fmla="*/ 0 h 6471558"/>
              <a:gd name="connsiteX1" fmla="*/ 10853056 w 10853056"/>
              <a:gd name="connsiteY1" fmla="*/ 0 h 6471558"/>
              <a:gd name="connsiteX2" fmla="*/ 4381498 w 10853056"/>
              <a:gd name="connsiteY2" fmla="*/ 6471558 h 6471558"/>
              <a:gd name="connsiteX3" fmla="*/ 0 w 10853056"/>
              <a:gd name="connsiteY3" fmla="*/ 6471558 h 6471558"/>
            </a:gdLst>
            <a:ahLst/>
            <a:cxnLst>
              <a:cxn ang="0">
                <a:pos x="connsiteX0" y="connsiteY0"/>
              </a:cxn>
              <a:cxn ang="0">
                <a:pos x="connsiteX1" y="connsiteY1"/>
              </a:cxn>
              <a:cxn ang="0">
                <a:pos x="connsiteX2" y="connsiteY2"/>
              </a:cxn>
              <a:cxn ang="0">
                <a:pos x="connsiteX3" y="connsiteY3"/>
              </a:cxn>
            </a:cxnLst>
            <a:rect l="l" t="t" r="r" b="b"/>
            <a:pathLst>
              <a:path w="10853056" h="6471558">
                <a:moveTo>
                  <a:pt x="0" y="0"/>
                </a:moveTo>
                <a:lnTo>
                  <a:pt x="10853056" y="0"/>
                </a:lnTo>
                <a:lnTo>
                  <a:pt x="4381498" y="6471558"/>
                </a:lnTo>
                <a:lnTo>
                  <a:pt x="0" y="6471558"/>
                </a:ln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1" name="TextBox 40">
            <a:extLst>
              <a:ext uri="{FF2B5EF4-FFF2-40B4-BE49-F238E27FC236}">
                <a16:creationId xmlns:a16="http://schemas.microsoft.com/office/drawing/2014/main" id="{5420FCD3-C07C-4360-989A-609124223712}"/>
              </a:ext>
            </a:extLst>
          </p:cNvPr>
          <p:cNvSpPr txBox="1"/>
          <p:nvPr/>
        </p:nvSpPr>
        <p:spPr>
          <a:xfrm>
            <a:off x="2034855" y="3266031"/>
            <a:ext cx="5821487" cy="2062103"/>
          </a:xfrm>
          <a:prstGeom prst="rect">
            <a:avLst/>
          </a:prstGeom>
          <a:noFill/>
          <a:effectLst>
            <a:outerShdw blurRad="825500" dist="38100" dir="5400000" algn="t" rotWithShape="0">
              <a:prstClr val="black">
                <a:alpha val="40000"/>
              </a:prstClr>
            </a:outerShdw>
          </a:effectLst>
        </p:spPr>
        <p:txBody>
          <a:bodyPr wrap="square" rtlCol="0">
            <a:spAutoFit/>
          </a:bodyPr>
          <a:lstStyle/>
          <a:p>
            <a:pPr algn="r"/>
            <a:r>
              <a:rPr lang="en-US" sz="12800" i="1" spc="400" dirty="0">
                <a:solidFill>
                  <a:schemeClr val="bg1"/>
                </a:solidFill>
                <a:latin typeface="Anton" panose="00000500000000000000" pitchFamily="2" charset="0"/>
              </a:rPr>
              <a:t>Break</a:t>
            </a:r>
            <a:endParaRPr lang="id-ID" sz="12800" i="1" spc="400" dirty="0">
              <a:solidFill>
                <a:schemeClr val="bg1"/>
              </a:solidFill>
              <a:latin typeface="Anton" panose="00000500000000000000" pitchFamily="2" charset="0"/>
            </a:endParaRPr>
          </a:p>
        </p:txBody>
      </p:sp>
      <p:sp>
        <p:nvSpPr>
          <p:cNvPr id="42" name="TextBox 41">
            <a:extLst>
              <a:ext uri="{FF2B5EF4-FFF2-40B4-BE49-F238E27FC236}">
                <a16:creationId xmlns:a16="http://schemas.microsoft.com/office/drawing/2014/main" id="{0DDD3B88-CD03-42D1-AE83-FAC7FFE67A90}"/>
              </a:ext>
            </a:extLst>
          </p:cNvPr>
          <p:cNvSpPr txBox="1"/>
          <p:nvPr/>
        </p:nvSpPr>
        <p:spPr>
          <a:xfrm>
            <a:off x="4945599" y="4877875"/>
            <a:ext cx="11151859" cy="1446550"/>
          </a:xfrm>
          <a:prstGeom prst="rect">
            <a:avLst/>
          </a:prstGeom>
          <a:noFill/>
          <a:effectLst>
            <a:outerShdw blurRad="825500" dist="38100" dir="5400000" algn="t" rotWithShape="0">
              <a:prstClr val="black">
                <a:alpha val="40000"/>
              </a:prstClr>
            </a:outerShdw>
          </a:effectLst>
        </p:spPr>
        <p:txBody>
          <a:bodyPr wrap="square" rtlCol="0">
            <a:spAutoFit/>
          </a:bodyPr>
          <a:lstStyle>
            <a:defPPr>
              <a:defRPr lang="id-ID"/>
            </a:defPPr>
            <a:lvl1pPr algn="r">
              <a:defRPr sz="9600" i="1">
                <a:solidFill>
                  <a:schemeClr val="bg1"/>
                </a:solidFill>
                <a:latin typeface="Anton" panose="00000500000000000000" pitchFamily="2" charset="0"/>
              </a:defRPr>
            </a:lvl1pPr>
          </a:lstStyle>
          <a:p>
            <a:pPr algn="l"/>
            <a:r>
              <a:rPr lang="id-ID" sz="8800" spc="400" dirty="0">
                <a:ln w="28575">
                  <a:gradFill>
                    <a:gsLst>
                      <a:gs pos="83000">
                        <a:schemeClr val="bg1"/>
                      </a:gs>
                      <a:gs pos="100000">
                        <a:schemeClr val="accent1">
                          <a:lumMod val="30000"/>
                          <a:lumOff val="70000"/>
                        </a:schemeClr>
                      </a:gs>
                    </a:gsLst>
                    <a:lin ang="5400000" scaled="1"/>
                  </a:gradFill>
                </a:ln>
                <a:noFill/>
              </a:rPr>
              <a:t>For </a:t>
            </a:r>
            <a:r>
              <a:rPr lang="en-US" sz="8800" spc="400" dirty="0">
                <a:ln w="28575">
                  <a:gradFill>
                    <a:gsLst>
                      <a:gs pos="83000">
                        <a:schemeClr val="bg1"/>
                      </a:gs>
                      <a:gs pos="100000">
                        <a:schemeClr val="accent1">
                          <a:lumMod val="30000"/>
                          <a:lumOff val="70000"/>
                        </a:schemeClr>
                      </a:gs>
                    </a:gsLst>
                    <a:lin ang="5400000" scaled="1"/>
                  </a:gradFill>
                </a:ln>
                <a:noFill/>
              </a:rPr>
              <a:t>10 Minutes</a:t>
            </a:r>
            <a:endParaRPr lang="id-ID" sz="8800" spc="400" dirty="0">
              <a:ln w="28575">
                <a:gradFill>
                  <a:gsLst>
                    <a:gs pos="83000">
                      <a:schemeClr val="bg1"/>
                    </a:gs>
                    <a:gs pos="100000">
                      <a:schemeClr val="accent1">
                        <a:lumMod val="30000"/>
                        <a:lumOff val="70000"/>
                      </a:schemeClr>
                    </a:gs>
                  </a:gsLst>
                  <a:lin ang="5400000" scaled="1"/>
                </a:gradFill>
              </a:ln>
              <a:noFill/>
            </a:endParaRPr>
          </a:p>
        </p:txBody>
      </p:sp>
      <p:grpSp>
        <p:nvGrpSpPr>
          <p:cNvPr id="11" name="Group 10">
            <a:extLst>
              <a:ext uri="{FF2B5EF4-FFF2-40B4-BE49-F238E27FC236}">
                <a16:creationId xmlns:a16="http://schemas.microsoft.com/office/drawing/2014/main" id="{44B7BFA1-7C4D-4BF4-8475-8C22C03689B8}"/>
              </a:ext>
            </a:extLst>
          </p:cNvPr>
          <p:cNvGrpSpPr/>
          <p:nvPr/>
        </p:nvGrpSpPr>
        <p:grpSpPr>
          <a:xfrm>
            <a:off x="0" y="0"/>
            <a:ext cx="8665928" cy="9144000"/>
            <a:chOff x="270657" y="549275"/>
            <a:chExt cx="5763986" cy="6081967"/>
          </a:xfrm>
        </p:grpSpPr>
        <p:sp>
          <p:nvSpPr>
            <p:cNvPr id="39" name="Freeform: Shape 38">
              <a:extLst>
                <a:ext uri="{FF2B5EF4-FFF2-40B4-BE49-F238E27FC236}">
                  <a16:creationId xmlns:a16="http://schemas.microsoft.com/office/drawing/2014/main" id="{57E76E57-9E56-49D1-AFE7-24B053F43085}"/>
                </a:ext>
              </a:extLst>
            </p:cNvPr>
            <p:cNvSpPr/>
            <p:nvPr/>
          </p:nvSpPr>
          <p:spPr>
            <a:xfrm rot="10800000" flipH="1">
              <a:off x="270658" y="549275"/>
              <a:ext cx="5763985" cy="4822928"/>
            </a:xfrm>
            <a:custGeom>
              <a:avLst/>
              <a:gdLst>
                <a:gd name="connsiteX0" fmla="*/ 1262741 w 7734299"/>
                <a:gd name="connsiteY0" fmla="*/ 0 h 6471558"/>
                <a:gd name="connsiteX1" fmla="*/ 0 w 7734299"/>
                <a:gd name="connsiteY1" fmla="*/ 0 h 6471558"/>
                <a:gd name="connsiteX2" fmla="*/ 0 w 7734299"/>
                <a:gd name="connsiteY2" fmla="*/ 6471558 h 6471558"/>
                <a:gd name="connsiteX3" fmla="*/ 7734299 w 7734299"/>
                <a:gd name="connsiteY3" fmla="*/ 6471558 h 6471558"/>
              </a:gdLst>
              <a:ahLst/>
              <a:cxnLst>
                <a:cxn ang="0">
                  <a:pos x="connsiteX0" y="connsiteY0"/>
                </a:cxn>
                <a:cxn ang="0">
                  <a:pos x="connsiteX1" y="connsiteY1"/>
                </a:cxn>
                <a:cxn ang="0">
                  <a:pos x="connsiteX2" y="connsiteY2"/>
                </a:cxn>
                <a:cxn ang="0">
                  <a:pos x="connsiteX3" y="connsiteY3"/>
                </a:cxn>
              </a:cxnLst>
              <a:rect l="l" t="t" r="r" b="b"/>
              <a:pathLst>
                <a:path w="7734299" h="6471558">
                  <a:moveTo>
                    <a:pt x="1262741" y="0"/>
                  </a:moveTo>
                  <a:lnTo>
                    <a:pt x="0" y="0"/>
                  </a:lnTo>
                  <a:lnTo>
                    <a:pt x="0" y="6471558"/>
                  </a:lnTo>
                  <a:lnTo>
                    <a:pt x="7734299" y="6471558"/>
                  </a:lnTo>
                  <a:close/>
                </a:path>
              </a:pathLst>
            </a:cu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10" name="Right Triangle 9">
              <a:extLst>
                <a:ext uri="{FF2B5EF4-FFF2-40B4-BE49-F238E27FC236}">
                  <a16:creationId xmlns:a16="http://schemas.microsoft.com/office/drawing/2014/main" id="{4A7394BF-0332-4DE1-AC51-EFDA752E4CB7}"/>
                </a:ext>
              </a:extLst>
            </p:cNvPr>
            <p:cNvSpPr/>
            <p:nvPr/>
          </p:nvSpPr>
          <p:spPr>
            <a:xfrm>
              <a:off x="270657" y="3677211"/>
              <a:ext cx="2954031" cy="295403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grpSp>
        <p:nvGrpSpPr>
          <p:cNvPr id="16" name="Group 15">
            <a:extLst>
              <a:ext uri="{FF2B5EF4-FFF2-40B4-BE49-F238E27FC236}">
                <a16:creationId xmlns:a16="http://schemas.microsoft.com/office/drawing/2014/main" id="{49CE6B61-FB77-4546-B18B-9DFE654FBF82}"/>
              </a:ext>
            </a:extLst>
          </p:cNvPr>
          <p:cNvGrpSpPr/>
          <p:nvPr/>
        </p:nvGrpSpPr>
        <p:grpSpPr>
          <a:xfrm>
            <a:off x="12983795" y="5265655"/>
            <a:ext cx="1371219" cy="624360"/>
            <a:chOff x="6211091" y="3000218"/>
            <a:chExt cx="1028414" cy="468270"/>
          </a:xfrm>
        </p:grpSpPr>
        <p:sp>
          <p:nvSpPr>
            <p:cNvPr id="30" name="Isosceles Triangle 29">
              <a:extLst>
                <a:ext uri="{FF2B5EF4-FFF2-40B4-BE49-F238E27FC236}">
                  <a16:creationId xmlns:a16="http://schemas.microsoft.com/office/drawing/2014/main" id="{54D58145-D86B-41AC-A3EA-39BC18AA07B2}"/>
                </a:ext>
              </a:extLst>
            </p:cNvPr>
            <p:cNvSpPr/>
            <p:nvPr/>
          </p:nvSpPr>
          <p:spPr>
            <a:xfrm rot="16200000">
              <a:off x="6093835" y="3117474"/>
              <a:ext cx="468270" cy="233758"/>
            </a:xfrm>
            <a:prstGeom prst="triangle">
              <a:avLst>
                <a:gd name="adj" fmla="val 502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1" name="Isosceles Triangle 30">
              <a:extLst>
                <a:ext uri="{FF2B5EF4-FFF2-40B4-BE49-F238E27FC236}">
                  <a16:creationId xmlns:a16="http://schemas.microsoft.com/office/drawing/2014/main" id="{41F4459D-F4B4-45BE-8EA5-87439704BB1C}"/>
                </a:ext>
              </a:extLst>
            </p:cNvPr>
            <p:cNvSpPr/>
            <p:nvPr/>
          </p:nvSpPr>
          <p:spPr>
            <a:xfrm rot="16200000">
              <a:off x="6615575" y="3148130"/>
              <a:ext cx="345448" cy="172446"/>
            </a:xfrm>
            <a:prstGeom prst="triangle">
              <a:avLst>
                <a:gd name="adj" fmla="val 502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2" name="Isosceles Triangle 31">
              <a:extLst>
                <a:ext uri="{FF2B5EF4-FFF2-40B4-BE49-F238E27FC236}">
                  <a16:creationId xmlns:a16="http://schemas.microsoft.com/office/drawing/2014/main" id="{7B1A13F9-4E95-4C2E-8759-96C50F9889A7}"/>
                </a:ext>
              </a:extLst>
            </p:cNvPr>
            <p:cNvSpPr/>
            <p:nvPr/>
          </p:nvSpPr>
          <p:spPr>
            <a:xfrm rot="16200000">
              <a:off x="7047197" y="3170319"/>
              <a:ext cx="256548" cy="128068"/>
            </a:xfrm>
            <a:prstGeom prst="triangle">
              <a:avLst>
                <a:gd name="adj" fmla="val 502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spTree>
    <p:extLst>
      <p:ext uri="{BB962C8B-B14F-4D97-AF65-F5344CB8AC3E}">
        <p14:creationId xmlns:p14="http://schemas.microsoft.com/office/powerpoint/2010/main" val="2071170434"/>
      </p:ext>
    </p:extLst>
  </p:cSld>
  <p:clrMapOvr>
    <a:masterClrMapping/>
  </p:clrMapOvr>
  <mc:AlternateContent xmlns:mc="http://schemas.openxmlformats.org/markup-compatibility/2006" xmlns:p14="http://schemas.microsoft.com/office/powerpoint/2010/main">
    <mc:Choice Requires="p14">
      <p:transition spd="slow" p14:dur="125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iterate type="wd">
                                    <p:tmPct val="10000"/>
                                  </p:iterate>
                                  <p:childTnLst>
                                    <p:set>
                                      <p:cBhvr>
                                        <p:cTn id="6" dur="1" fill="hold">
                                          <p:stCondLst>
                                            <p:cond delay="0"/>
                                          </p:stCondLst>
                                        </p:cTn>
                                        <p:tgtEl>
                                          <p:spTgt spid="41">
                                            <p:txEl>
                                              <p:pRg st="0" end="0"/>
                                            </p:txEl>
                                          </p:spTgt>
                                        </p:tgtEl>
                                        <p:attrNameLst>
                                          <p:attrName>style.visibility</p:attrName>
                                        </p:attrNameLst>
                                      </p:cBhvr>
                                      <p:to>
                                        <p:strVal val="visible"/>
                                      </p:to>
                                    </p:set>
                                    <p:anim calcmode="lin" valueType="num">
                                      <p:cBhvr additive="base">
                                        <p:cTn id="7" dur="10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4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iterate type="wd">
                                    <p:tmPct val="10000"/>
                                  </p:iterate>
                                  <p:childTnLst>
                                    <p:set>
                                      <p:cBhvr>
                                        <p:cTn id="10" dur="1" fill="hold">
                                          <p:stCondLst>
                                            <p:cond delay="0"/>
                                          </p:stCondLst>
                                        </p:cTn>
                                        <p:tgtEl>
                                          <p:spTgt spid="42">
                                            <p:txEl>
                                              <p:pRg st="0" end="0"/>
                                            </p:txEl>
                                          </p:spTgt>
                                        </p:tgtEl>
                                        <p:attrNameLst>
                                          <p:attrName>style.visibility</p:attrName>
                                        </p:attrNameLst>
                                      </p:cBhvr>
                                      <p:to>
                                        <p:strVal val="visible"/>
                                      </p:to>
                                    </p:set>
                                    <p:anim calcmode="lin" valueType="num">
                                      <p:cBhvr additive="base">
                                        <p:cTn id="11"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42">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iterate type="wd">
                                    <p:tmPct val="1000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448632" y="1007961"/>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3001005" y="-2610245"/>
            <a:ext cx="10218559" cy="13760993"/>
          </a:xfrm>
        </p:spPr>
      </p:pic>
      <p:sp>
        <p:nvSpPr>
          <p:cNvPr id="32" name="Title 55">
            <a:extLst>
              <a:ext uri="{FF2B5EF4-FFF2-40B4-BE49-F238E27FC236}">
                <a16:creationId xmlns:a16="http://schemas.microsoft.com/office/drawing/2014/main" id="{FCD56865-F007-4814-B53B-A54A8704FE25}"/>
              </a:ext>
            </a:extLst>
          </p:cNvPr>
          <p:cNvSpPr txBox="1">
            <a:spLocks/>
          </p:cNvSpPr>
          <p:nvPr/>
        </p:nvSpPr>
        <p:spPr>
          <a:xfrm>
            <a:off x="448633" y="-27942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Algorithms - </a:t>
            </a:r>
            <a:r>
              <a:rPr lang="en-US" sz="4800" dirty="0" err="1">
                <a:solidFill>
                  <a:schemeClr val="bg1"/>
                </a:solidFill>
              </a:rPr>
              <a:t>contd</a:t>
            </a:r>
            <a:endParaRPr lang="en-US" sz="4800" dirty="0">
              <a:solidFill>
                <a:schemeClr val="bg1"/>
              </a:solidFill>
            </a:endParaRPr>
          </a:p>
        </p:txBody>
      </p:sp>
      <p:pic>
        <p:nvPicPr>
          <p:cNvPr id="4" name="Picture 3">
            <a:extLst>
              <a:ext uri="{FF2B5EF4-FFF2-40B4-BE49-F238E27FC236}">
                <a16:creationId xmlns:a16="http://schemas.microsoft.com/office/drawing/2014/main" id="{1FDC78CE-4377-4333-A271-BFA32EC9F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212" y="1068917"/>
            <a:ext cx="12724761" cy="7190256"/>
          </a:xfrm>
          <a:prstGeom prst="rect">
            <a:avLst/>
          </a:prstGeom>
        </p:spPr>
      </p:pic>
    </p:spTree>
    <p:extLst>
      <p:ext uri="{BB962C8B-B14F-4D97-AF65-F5344CB8AC3E}">
        <p14:creationId xmlns:p14="http://schemas.microsoft.com/office/powerpoint/2010/main" val="74146921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5">
            <a:extLst>
              <a:ext uri="{FF2B5EF4-FFF2-40B4-BE49-F238E27FC236}">
                <a16:creationId xmlns:a16="http://schemas.microsoft.com/office/drawing/2014/main" id="{E192EE0A-3346-4E4D-85A3-A061CE15194B}"/>
              </a:ext>
            </a:extLst>
          </p:cNvPr>
          <p:cNvSpPr txBox="1">
            <a:spLocks/>
          </p:cNvSpPr>
          <p:nvPr/>
        </p:nvSpPr>
        <p:spPr>
          <a:xfrm>
            <a:off x="1071639" y="151973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r>
              <a:rPr lang="en-US" sz="4800" dirty="0">
                <a:solidFill>
                  <a:schemeClr val="tx1"/>
                </a:solidFill>
              </a:rPr>
              <a:t>Pathfinding and Graph Search Algorithms</a:t>
            </a:r>
            <a:endParaRPr lang="id-ID" sz="4800" dirty="0">
              <a:solidFill>
                <a:schemeClr val="tx1"/>
              </a:solidFill>
            </a:endParaRPr>
          </a:p>
        </p:txBody>
      </p:sp>
      <p:grpSp>
        <p:nvGrpSpPr>
          <p:cNvPr id="57" name="Group 56">
            <a:extLst>
              <a:ext uri="{FF2B5EF4-FFF2-40B4-BE49-F238E27FC236}">
                <a16:creationId xmlns:a16="http://schemas.microsoft.com/office/drawing/2014/main" id="{FB43D35A-2378-4D31-963C-915740395177}"/>
              </a:ext>
            </a:extLst>
          </p:cNvPr>
          <p:cNvGrpSpPr/>
          <p:nvPr/>
        </p:nvGrpSpPr>
        <p:grpSpPr>
          <a:xfrm>
            <a:off x="1272630" y="3005135"/>
            <a:ext cx="7808701" cy="129952"/>
            <a:chOff x="887636" y="1148715"/>
            <a:chExt cx="934314" cy="45719"/>
          </a:xfrm>
        </p:grpSpPr>
        <p:sp>
          <p:nvSpPr>
            <p:cNvPr id="58" name="Freeform: Shape 57">
              <a:extLst>
                <a:ext uri="{FF2B5EF4-FFF2-40B4-BE49-F238E27FC236}">
                  <a16:creationId xmlns:a16="http://schemas.microsoft.com/office/drawing/2014/main" id="{186C6F36-916D-418B-989C-D66E8BA315A7}"/>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59" name="Freeform: Shape 58">
              <a:extLst>
                <a:ext uri="{FF2B5EF4-FFF2-40B4-BE49-F238E27FC236}">
                  <a16:creationId xmlns:a16="http://schemas.microsoft.com/office/drawing/2014/main" id="{7AD205F1-A0A0-479B-B540-ADC628BF2749}"/>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60" name="Freeform: Shape 59">
              <a:extLst>
                <a:ext uri="{FF2B5EF4-FFF2-40B4-BE49-F238E27FC236}">
                  <a16:creationId xmlns:a16="http://schemas.microsoft.com/office/drawing/2014/main" id="{A3112ECC-4F9A-488A-AC1D-4606BF10E95D}"/>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grpSp>
    </p:spTree>
    <p:extLst>
      <p:ext uri="{BB962C8B-B14F-4D97-AF65-F5344CB8AC3E}">
        <p14:creationId xmlns:p14="http://schemas.microsoft.com/office/powerpoint/2010/main" val="23305443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54C872BF-15B7-43ED-A4DA-5FF1E85BC59D}"/>
              </a:ext>
            </a:extLst>
          </p:cNvPr>
          <p:cNvSpPr/>
          <p:nvPr/>
        </p:nvSpPr>
        <p:spPr>
          <a:xfrm rot="10800000">
            <a:off x="-267969" y="7132777"/>
            <a:ext cx="6121400" cy="3055768"/>
          </a:xfrm>
          <a:prstGeom prst="triangle">
            <a:avLst>
              <a:gd name="adj" fmla="val 5027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pic>
        <p:nvPicPr>
          <p:cNvPr id="4" name="Picture Placeholder 3">
            <a:extLst>
              <a:ext uri="{FF2B5EF4-FFF2-40B4-BE49-F238E27FC236}">
                <a16:creationId xmlns:a16="http://schemas.microsoft.com/office/drawing/2014/main" id="{8750C334-667F-4FAF-BF3F-7A705B24F14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735569" y="1981200"/>
            <a:ext cx="7070725" cy="4784523"/>
          </a:xfrm>
        </p:spPr>
      </p:pic>
      <p:sp>
        <p:nvSpPr>
          <p:cNvPr id="26" name="Diagonal Stripe 25">
            <a:extLst>
              <a:ext uri="{FF2B5EF4-FFF2-40B4-BE49-F238E27FC236}">
                <a16:creationId xmlns:a16="http://schemas.microsoft.com/office/drawing/2014/main" id="{30A8F4D8-5909-4508-B6D6-BF7DC95EFB5F}"/>
              </a:ext>
            </a:extLst>
          </p:cNvPr>
          <p:cNvSpPr/>
          <p:nvPr/>
        </p:nvSpPr>
        <p:spPr>
          <a:xfrm>
            <a:off x="2922092" y="2274535"/>
            <a:ext cx="4858243" cy="4858243"/>
          </a:xfrm>
          <a:prstGeom prst="diagStripe">
            <a:avLst/>
          </a:prstGeom>
          <a:solidFill>
            <a:schemeClr val="tx1">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grpSp>
        <p:nvGrpSpPr>
          <p:cNvPr id="19" name="Group 18">
            <a:extLst>
              <a:ext uri="{FF2B5EF4-FFF2-40B4-BE49-F238E27FC236}">
                <a16:creationId xmlns:a16="http://schemas.microsoft.com/office/drawing/2014/main" id="{4A03D097-BEE0-4D5E-A79D-C8E16546CAD6}"/>
              </a:ext>
            </a:extLst>
          </p:cNvPr>
          <p:cNvGrpSpPr/>
          <p:nvPr/>
        </p:nvGrpSpPr>
        <p:grpSpPr>
          <a:xfrm>
            <a:off x="1145024" y="780555"/>
            <a:ext cx="1037736" cy="959755"/>
            <a:chOff x="3074733" y="4362122"/>
            <a:chExt cx="924488" cy="855017"/>
          </a:xfrm>
          <a:solidFill>
            <a:schemeClr val="tx1">
              <a:lumMod val="65000"/>
              <a:lumOff val="35000"/>
            </a:schemeClr>
          </a:solidFill>
        </p:grpSpPr>
        <p:sp>
          <p:nvSpPr>
            <p:cNvPr id="18" name="TextBox 17">
              <a:extLst>
                <a:ext uri="{FF2B5EF4-FFF2-40B4-BE49-F238E27FC236}">
                  <a16:creationId xmlns:a16="http://schemas.microsoft.com/office/drawing/2014/main" id="{A98C8433-B8F8-4416-AE11-3CE5C1132F77}"/>
                </a:ext>
              </a:extLst>
            </p:cNvPr>
            <p:cNvSpPr txBox="1"/>
            <p:nvPr/>
          </p:nvSpPr>
          <p:spPr>
            <a:xfrm>
              <a:off x="3074733" y="4362122"/>
              <a:ext cx="372289" cy="855017"/>
            </a:xfrm>
            <a:custGeom>
              <a:avLst/>
              <a:gdLst/>
              <a:ahLst/>
              <a:cxnLst/>
              <a:rect l="l" t="t" r="r" b="b"/>
              <a:pathLst>
                <a:path w="372289" h="855017">
                  <a:moveTo>
                    <a:pt x="293912" y="0"/>
                  </a:moveTo>
                  <a:lnTo>
                    <a:pt x="372289" y="124690"/>
                  </a:lnTo>
                  <a:cubicBezTo>
                    <a:pt x="306975" y="152003"/>
                    <a:pt x="258880" y="192676"/>
                    <a:pt x="228005" y="246708"/>
                  </a:cubicBezTo>
                  <a:cubicBezTo>
                    <a:pt x="197129" y="300741"/>
                    <a:pt x="179910" y="379414"/>
                    <a:pt x="176347" y="482729"/>
                  </a:cubicBezTo>
                  <a:lnTo>
                    <a:pt x="343788" y="482729"/>
                  </a:lnTo>
                  <a:lnTo>
                    <a:pt x="343788" y="855017"/>
                  </a:lnTo>
                  <a:lnTo>
                    <a:pt x="0" y="855017"/>
                  </a:lnTo>
                  <a:lnTo>
                    <a:pt x="0" y="561105"/>
                  </a:lnTo>
                  <a:cubicBezTo>
                    <a:pt x="0" y="401977"/>
                    <a:pt x="19000" y="286787"/>
                    <a:pt x="57001" y="215536"/>
                  </a:cubicBezTo>
                  <a:cubicBezTo>
                    <a:pt x="106877" y="120533"/>
                    <a:pt x="185847" y="48688"/>
                    <a:pt x="293912" y="0"/>
                  </a:cubicBezTo>
                  <a:close/>
                </a:path>
              </a:pathLst>
            </a:custGeom>
            <a:grp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id-ID" sz="267"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4892877-9448-4630-895C-59EFB2422B0F}"/>
                </a:ext>
              </a:extLst>
            </p:cNvPr>
            <p:cNvSpPr txBox="1"/>
            <p:nvPr/>
          </p:nvSpPr>
          <p:spPr>
            <a:xfrm>
              <a:off x="3626932" y="4362122"/>
              <a:ext cx="372289" cy="855017"/>
            </a:xfrm>
            <a:custGeom>
              <a:avLst/>
              <a:gdLst/>
              <a:ahLst/>
              <a:cxnLst/>
              <a:rect l="l" t="t" r="r" b="b"/>
              <a:pathLst>
                <a:path w="372289" h="855017">
                  <a:moveTo>
                    <a:pt x="293912" y="0"/>
                  </a:moveTo>
                  <a:lnTo>
                    <a:pt x="372289" y="124690"/>
                  </a:lnTo>
                  <a:cubicBezTo>
                    <a:pt x="306975" y="152003"/>
                    <a:pt x="258880" y="192676"/>
                    <a:pt x="228004" y="246708"/>
                  </a:cubicBezTo>
                  <a:cubicBezTo>
                    <a:pt x="197129" y="300741"/>
                    <a:pt x="179910" y="379414"/>
                    <a:pt x="176347" y="482729"/>
                  </a:cubicBezTo>
                  <a:lnTo>
                    <a:pt x="343788" y="482729"/>
                  </a:lnTo>
                  <a:lnTo>
                    <a:pt x="343788" y="855017"/>
                  </a:lnTo>
                  <a:lnTo>
                    <a:pt x="0" y="855017"/>
                  </a:lnTo>
                  <a:lnTo>
                    <a:pt x="0" y="561105"/>
                  </a:lnTo>
                  <a:cubicBezTo>
                    <a:pt x="0" y="401977"/>
                    <a:pt x="19000" y="286787"/>
                    <a:pt x="57001" y="215536"/>
                  </a:cubicBezTo>
                  <a:cubicBezTo>
                    <a:pt x="106877" y="120533"/>
                    <a:pt x="185847" y="48688"/>
                    <a:pt x="293912" y="0"/>
                  </a:cubicBezTo>
                  <a:close/>
                </a:path>
              </a:pathLst>
            </a:custGeom>
            <a:grp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id-ID" sz="267"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CC991EBF-6489-4C58-B9C9-BC1033EF9731}"/>
              </a:ext>
            </a:extLst>
          </p:cNvPr>
          <p:cNvSpPr/>
          <p:nvPr/>
        </p:nvSpPr>
        <p:spPr>
          <a:xfrm>
            <a:off x="998371" y="350956"/>
            <a:ext cx="7737198" cy="7421444"/>
          </a:xfrm>
          <a:prstGeom prst="rect">
            <a:avLst/>
          </a:prstGeom>
        </p:spPr>
        <p:txBody>
          <a:bodyPr anchor="ctr"/>
          <a:lstStyle/>
          <a:p>
            <a:pPr algn="just">
              <a:spcBef>
                <a:spcPct val="0"/>
              </a:spcBef>
              <a:spcAft>
                <a:spcPts val="1600"/>
              </a:spcAft>
            </a:pPr>
            <a:r>
              <a:rPr lang="en-US" sz="2667" dirty="0">
                <a:latin typeface="Aller" panose="020B0503030302020204" pitchFamily="34" charset="0"/>
                <a:ea typeface="+mj-ea"/>
                <a:cs typeface="+mj-cs"/>
              </a:rPr>
              <a:t>Pathfinding and graph search algorithms start at a node and expand relationships until the destination has been reached. Pathfinding algorithms do this while trying to find the cheapest path in terms of number of hops or weight whereas search algorithms will find a path that might not be the shortest.</a:t>
            </a:r>
            <a:endParaRPr lang="id-ID" sz="2667" dirty="0">
              <a:latin typeface="Aller" panose="020B0503030302020204" pitchFamily="34" charset="0"/>
              <a:ea typeface="+mj-ea"/>
              <a:cs typeface="+mj-cs"/>
            </a:endParaRPr>
          </a:p>
        </p:txBody>
      </p:sp>
    </p:spTree>
    <p:extLst>
      <p:ext uri="{BB962C8B-B14F-4D97-AF65-F5344CB8AC3E}">
        <p14:creationId xmlns:p14="http://schemas.microsoft.com/office/powerpoint/2010/main" val="12023924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6256000" cy="9144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9F7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57BF6DA-B0C6-4774-B7A2-D7D0F097222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222" r="1" b="1"/>
          <a:stretch/>
        </p:blipFill>
        <p:spPr>
          <a:xfrm>
            <a:off x="20" y="10"/>
            <a:ext cx="16255980" cy="9143990"/>
          </a:xfrm>
          <a:prstGeom prst="rect">
            <a:avLst/>
          </a:prstGeom>
        </p:spPr>
      </p:pic>
      <p:sp>
        <p:nvSpPr>
          <p:cNvPr id="11" name="Rectangle 10">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900" y="836930"/>
            <a:ext cx="14554200" cy="7470140"/>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55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57C3BBF-EE8A-4A67-BFE4-A51F45563E3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967" r="8589" b="1"/>
          <a:stretch/>
        </p:blipFill>
        <p:spPr>
          <a:xfrm>
            <a:off x="20" y="10"/>
            <a:ext cx="16255980" cy="9143990"/>
          </a:xfrm>
          <a:prstGeom prst="rect">
            <a:avLst/>
          </a:prstGeom>
        </p:spPr>
      </p:pic>
    </p:spTree>
    <p:extLst>
      <p:ext uri="{BB962C8B-B14F-4D97-AF65-F5344CB8AC3E}">
        <p14:creationId xmlns:p14="http://schemas.microsoft.com/office/powerpoint/2010/main" val="144882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2" name="Group 1">
            <a:extLst>
              <a:ext uri="{FF2B5EF4-FFF2-40B4-BE49-F238E27FC236}">
                <a16:creationId xmlns:a16="http://schemas.microsoft.com/office/drawing/2014/main" id="{E80EC2C3-8C6C-4950-813C-7E282A1BD6AE}"/>
              </a:ext>
            </a:extLst>
          </p:cNvPr>
          <p:cNvGrpSpPr/>
          <p:nvPr/>
        </p:nvGrpSpPr>
        <p:grpSpPr>
          <a:xfrm>
            <a:off x="2574766" y="6747486"/>
            <a:ext cx="3342503" cy="1599564"/>
            <a:chOff x="1931074" y="5060614"/>
            <a:chExt cx="2506877" cy="1199673"/>
          </a:xfrm>
        </p:grpSpPr>
        <p:grpSp>
          <p:nvGrpSpPr>
            <p:cNvPr id="24" name="Group 23">
              <a:extLst>
                <a:ext uri="{FF2B5EF4-FFF2-40B4-BE49-F238E27FC236}">
                  <a16:creationId xmlns:a16="http://schemas.microsoft.com/office/drawing/2014/main" id="{67B8631C-9D45-4726-B479-99FC53AF580C}"/>
                </a:ext>
              </a:extLst>
            </p:cNvPr>
            <p:cNvGrpSpPr/>
            <p:nvPr/>
          </p:nvGrpSpPr>
          <p:grpSpPr>
            <a:xfrm>
              <a:off x="1931074" y="5060614"/>
              <a:ext cx="2282223" cy="771221"/>
              <a:chOff x="14297370" y="934516"/>
              <a:chExt cx="3651558" cy="1233952"/>
            </a:xfrm>
          </p:grpSpPr>
          <p:sp>
            <p:nvSpPr>
              <p:cNvPr id="25" name="Rectangle 24">
                <a:extLst>
                  <a:ext uri="{FF2B5EF4-FFF2-40B4-BE49-F238E27FC236}">
                    <a16:creationId xmlns:a16="http://schemas.microsoft.com/office/drawing/2014/main" id="{7CA2D7E7-F36A-498E-AFDC-51F87C2EBE39}"/>
                  </a:ext>
                </a:extLst>
              </p:cNvPr>
              <p:cNvSpPr/>
              <p:nvPr/>
            </p:nvSpPr>
            <p:spPr>
              <a:xfrm>
                <a:off x="14297370" y="934516"/>
                <a:ext cx="3262289" cy="455510"/>
              </a:xfrm>
              <a:prstGeom prst="rect">
                <a:avLst/>
              </a:prstGeom>
            </p:spPr>
            <p:txBody>
              <a:bodyPr/>
              <a:lstStyle/>
              <a:p>
                <a:pPr defTabSz="1947623">
                  <a:lnSpc>
                    <a:spcPct val="90000"/>
                  </a:lnSpc>
                  <a:spcBef>
                    <a:spcPts val="2131"/>
                  </a:spcBef>
                </a:pPr>
                <a:r>
                  <a:rPr lang="en-US" sz="1867" b="1" dirty="0">
                    <a:solidFill>
                      <a:schemeClr val="bg1"/>
                    </a:solidFill>
                    <a:latin typeface="Segoe UI" panose="020B0502040204020203" pitchFamily="34" charset="0"/>
                    <a:cs typeface="Segoe UI" panose="020B0502040204020203" pitchFamily="34" charset="0"/>
                  </a:rPr>
                  <a:t>Your Text Here</a:t>
                </a:r>
              </a:p>
            </p:txBody>
          </p:sp>
          <p:sp>
            <p:nvSpPr>
              <p:cNvPr id="26" name="Rectangle 25">
                <a:extLst>
                  <a:ext uri="{FF2B5EF4-FFF2-40B4-BE49-F238E27FC236}">
                    <a16:creationId xmlns:a16="http://schemas.microsoft.com/office/drawing/2014/main" id="{4FD94F24-B424-43A3-B284-445BF6B2C10F}"/>
                  </a:ext>
                </a:extLst>
              </p:cNvPr>
              <p:cNvSpPr/>
              <p:nvPr/>
            </p:nvSpPr>
            <p:spPr>
              <a:xfrm>
                <a:off x="14297372" y="1437653"/>
                <a:ext cx="3651556" cy="730815"/>
              </a:xfrm>
              <a:prstGeom prst="rect">
                <a:avLst/>
              </a:prstGeom>
              <a:noFill/>
            </p:spPr>
            <p:txBody>
              <a:bodyPr wrap="square" rtlCol="0">
                <a:spAutoFit/>
              </a:bodyPr>
              <a:lstStyle/>
              <a:p>
                <a:pPr>
                  <a:lnSpc>
                    <a:spcPct val="120000"/>
                  </a:lnSpc>
                </a:pPr>
                <a:r>
                  <a:rPr lang="en-US" sz="1467" dirty="0">
                    <a:solidFill>
                      <a:schemeClr val="bg1"/>
                    </a:solidFill>
                    <a:latin typeface="Segoe UI Light" panose="020B0502040204020203" pitchFamily="34" charset="0"/>
                    <a:cs typeface="Segoe UI Light" panose="020B0502040204020203" pitchFamily="34" charset="0"/>
                  </a:rPr>
                  <a:t>A wonderful serenity has taken possession of my entire soul</a:t>
                </a:r>
              </a:p>
            </p:txBody>
          </p:sp>
        </p:grpSp>
        <p:grpSp>
          <p:nvGrpSpPr>
            <p:cNvPr id="27" name="Group 26">
              <a:extLst>
                <a:ext uri="{FF2B5EF4-FFF2-40B4-BE49-F238E27FC236}">
                  <a16:creationId xmlns:a16="http://schemas.microsoft.com/office/drawing/2014/main" id="{FEF9B35B-A006-44CE-8F46-D4DF66DAE5DC}"/>
                </a:ext>
              </a:extLst>
            </p:cNvPr>
            <p:cNvGrpSpPr/>
            <p:nvPr/>
          </p:nvGrpSpPr>
          <p:grpSpPr>
            <a:xfrm>
              <a:off x="3018379" y="5988251"/>
              <a:ext cx="1419572" cy="272036"/>
              <a:chOff x="9244393" y="4573599"/>
              <a:chExt cx="1419572" cy="272036"/>
            </a:xfrm>
          </p:grpSpPr>
          <p:sp>
            <p:nvSpPr>
              <p:cNvPr id="28" name="Parallelogram 27">
                <a:extLst>
                  <a:ext uri="{FF2B5EF4-FFF2-40B4-BE49-F238E27FC236}">
                    <a16:creationId xmlns:a16="http://schemas.microsoft.com/office/drawing/2014/main" id="{BD39784D-4A6E-4FB6-BB62-70CF24041DA6}"/>
                  </a:ext>
                </a:extLst>
              </p:cNvPr>
              <p:cNvSpPr/>
              <p:nvPr/>
            </p:nvSpPr>
            <p:spPr>
              <a:xfrm>
                <a:off x="9244393" y="4573599"/>
                <a:ext cx="1419572" cy="272036"/>
              </a:xfrm>
              <a:prstGeom prst="parallelogram">
                <a:avLst>
                  <a:gd name="adj" fmla="val 104006"/>
                </a:avLst>
              </a:prstGeom>
              <a:solidFill>
                <a:schemeClr val="accent1"/>
              </a:solidFill>
              <a:ln>
                <a:noFill/>
              </a:ln>
              <a:effectLst>
                <a:outerShdw blurRad="1270000" dist="736600" dir="10200000" sx="87000" sy="87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29" name="Group 28">
                <a:extLst>
                  <a:ext uri="{FF2B5EF4-FFF2-40B4-BE49-F238E27FC236}">
                    <a16:creationId xmlns:a16="http://schemas.microsoft.com/office/drawing/2014/main" id="{FDD8A6D6-26D7-4950-AC46-2A16517F4842}"/>
                  </a:ext>
                </a:extLst>
              </p:cNvPr>
              <p:cNvGrpSpPr/>
              <p:nvPr/>
            </p:nvGrpSpPr>
            <p:grpSpPr>
              <a:xfrm>
                <a:off x="9468364" y="4585794"/>
                <a:ext cx="971631" cy="247646"/>
                <a:chOff x="2129068" y="8529555"/>
                <a:chExt cx="1554609" cy="396234"/>
              </a:xfrm>
            </p:grpSpPr>
            <p:sp>
              <p:nvSpPr>
                <p:cNvPr id="30" name="Rectangle 29">
                  <a:extLst>
                    <a:ext uri="{FF2B5EF4-FFF2-40B4-BE49-F238E27FC236}">
                      <a16:creationId xmlns:a16="http://schemas.microsoft.com/office/drawing/2014/main" id="{B01F309B-1850-499C-886D-D8644D53D57B}"/>
                    </a:ext>
                  </a:extLst>
                </p:cNvPr>
                <p:cNvSpPr/>
                <p:nvPr/>
              </p:nvSpPr>
              <p:spPr>
                <a:xfrm>
                  <a:off x="2129068" y="8529555"/>
                  <a:ext cx="1553514" cy="396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pPr>
                  <a:r>
                    <a:rPr lang="en-US" sz="875" spc="251" dirty="0">
                      <a:solidFill>
                        <a:schemeClr val="bg1"/>
                      </a:solidFill>
                      <a:latin typeface="Segoe UI" panose="020B0502040204020203" pitchFamily="34" charset="0"/>
                      <a:cs typeface="Segoe UI" panose="020B0502040204020203" pitchFamily="34" charset="0"/>
                    </a:rPr>
                    <a:t>READ MORE</a:t>
                  </a:r>
                </a:p>
              </p:txBody>
            </p:sp>
            <p:sp>
              <p:nvSpPr>
                <p:cNvPr id="31" name="Isosceles Triangle 30">
                  <a:extLst>
                    <a:ext uri="{FF2B5EF4-FFF2-40B4-BE49-F238E27FC236}">
                      <a16:creationId xmlns:a16="http://schemas.microsoft.com/office/drawing/2014/main" id="{E222A192-C363-415B-91AC-1056A719B9AF}"/>
                    </a:ext>
                  </a:extLst>
                </p:cNvPr>
                <p:cNvSpPr/>
                <p:nvPr/>
              </p:nvSpPr>
              <p:spPr>
                <a:xfrm rot="5400000">
                  <a:off x="3581517" y="8662281"/>
                  <a:ext cx="109727" cy="9459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ontserrat Light" panose="00000400000000000000" pitchFamily="50" charset="0"/>
                  </a:endParaRPr>
                </a:p>
              </p:txBody>
            </p:sp>
          </p:grpSp>
        </p:grpSp>
      </p:grpSp>
      <p:sp>
        <p:nvSpPr>
          <p:cNvPr id="32" name="Title 55">
            <a:extLst>
              <a:ext uri="{FF2B5EF4-FFF2-40B4-BE49-F238E27FC236}">
                <a16:creationId xmlns:a16="http://schemas.microsoft.com/office/drawing/2014/main" id="{FCD56865-F007-4814-B53B-A54A8704FE25}"/>
              </a:ext>
            </a:extLst>
          </p:cNvPr>
          <p:cNvSpPr txBox="1">
            <a:spLocks/>
          </p:cNvSpPr>
          <p:nvPr/>
        </p:nvSpPr>
        <p:spPr>
          <a:xfrm>
            <a:off x="6558041" y="240873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Demo</a:t>
            </a:r>
            <a:endParaRPr lang="id-ID" sz="4800" dirty="0">
              <a:solidFill>
                <a:schemeClr val="bg1"/>
              </a:solidFill>
            </a:endParaRPr>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13736773" y="3469619"/>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93" b="6993"/>
          <a:stretch>
            <a:fillRect/>
          </a:stretch>
        </p:blipFill>
        <p:spPr>
          <a:xfrm>
            <a:off x="-498508" y="444022"/>
            <a:ext cx="14678599" cy="8776861"/>
          </a:xfrm>
        </p:spPr>
      </p:pic>
    </p:spTree>
    <p:extLst>
      <p:ext uri="{BB962C8B-B14F-4D97-AF65-F5344CB8AC3E}">
        <p14:creationId xmlns:p14="http://schemas.microsoft.com/office/powerpoint/2010/main" val="379592018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42" presetClass="entr" presetSubtype="0" fill="hold"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35914" y="4461865"/>
            <a:ext cx="2350770" cy="1111885"/>
          </a:xfrm>
          <a:custGeom>
            <a:avLst/>
            <a:gdLst/>
            <a:ahLst/>
            <a:cxnLst/>
            <a:rect l="l" t="t" r="r" b="b"/>
            <a:pathLst>
              <a:path w="2350770" h="1111885">
                <a:moveTo>
                  <a:pt x="2350427" y="1111323"/>
                </a:moveTo>
                <a:lnTo>
                  <a:pt x="2350427" y="1111323"/>
                </a:lnTo>
                <a:lnTo>
                  <a:pt x="1659125" y="784463"/>
                </a:lnTo>
                <a:lnTo>
                  <a:pt x="1613038" y="762673"/>
                </a:lnTo>
                <a:lnTo>
                  <a:pt x="875649" y="414022"/>
                </a:lnTo>
                <a:lnTo>
                  <a:pt x="829562" y="392231"/>
                </a:lnTo>
                <a:lnTo>
                  <a:pt x="460868" y="217906"/>
                </a:lnTo>
                <a:lnTo>
                  <a:pt x="414781" y="196115"/>
                </a:lnTo>
                <a:lnTo>
                  <a:pt x="138260" y="65371"/>
                </a:lnTo>
                <a:lnTo>
                  <a:pt x="92173" y="43581"/>
                </a:lnTo>
                <a:lnTo>
                  <a:pt x="46086" y="21790"/>
                </a:lnTo>
                <a:lnTo>
                  <a:pt x="0" y="0"/>
                </a:lnTo>
              </a:path>
            </a:pathLst>
          </a:custGeom>
          <a:ln w="25400">
            <a:solidFill>
              <a:srgbClr val="A6AAA9"/>
            </a:solidFill>
          </a:ln>
        </p:spPr>
        <p:txBody>
          <a:bodyPr wrap="square" lIns="0" tIns="0" rIns="0" bIns="0" rtlCol="0"/>
          <a:lstStyle/>
          <a:p>
            <a:endParaRPr/>
          </a:p>
        </p:txBody>
      </p:sp>
      <p:sp>
        <p:nvSpPr>
          <p:cNvPr id="4" name="object 4"/>
          <p:cNvSpPr/>
          <p:nvPr/>
        </p:nvSpPr>
        <p:spPr>
          <a:xfrm>
            <a:off x="6850812" y="3019361"/>
            <a:ext cx="2336165" cy="940435"/>
          </a:xfrm>
          <a:custGeom>
            <a:avLst/>
            <a:gdLst/>
            <a:ahLst/>
            <a:cxnLst/>
            <a:rect l="l" t="t" r="r" b="b"/>
            <a:pathLst>
              <a:path w="2336165" h="940435">
                <a:moveTo>
                  <a:pt x="0" y="939960"/>
                </a:moveTo>
                <a:lnTo>
                  <a:pt x="46710" y="921160"/>
                </a:lnTo>
                <a:lnTo>
                  <a:pt x="93421" y="902361"/>
                </a:lnTo>
                <a:lnTo>
                  <a:pt x="140132" y="883562"/>
                </a:lnTo>
                <a:lnTo>
                  <a:pt x="186842" y="864763"/>
                </a:lnTo>
                <a:lnTo>
                  <a:pt x="233553" y="845964"/>
                </a:lnTo>
                <a:lnTo>
                  <a:pt x="280264" y="827165"/>
                </a:lnTo>
                <a:lnTo>
                  <a:pt x="326975" y="808365"/>
                </a:lnTo>
                <a:lnTo>
                  <a:pt x="373685" y="789566"/>
                </a:lnTo>
                <a:lnTo>
                  <a:pt x="420396" y="770767"/>
                </a:lnTo>
                <a:lnTo>
                  <a:pt x="467107" y="751968"/>
                </a:lnTo>
                <a:lnTo>
                  <a:pt x="513817" y="733169"/>
                </a:lnTo>
                <a:lnTo>
                  <a:pt x="560528" y="714370"/>
                </a:lnTo>
                <a:lnTo>
                  <a:pt x="607239" y="695570"/>
                </a:lnTo>
                <a:lnTo>
                  <a:pt x="653949" y="676771"/>
                </a:lnTo>
                <a:lnTo>
                  <a:pt x="700660" y="657972"/>
                </a:lnTo>
                <a:lnTo>
                  <a:pt x="747371" y="639173"/>
                </a:lnTo>
                <a:lnTo>
                  <a:pt x="794081" y="620374"/>
                </a:lnTo>
                <a:lnTo>
                  <a:pt x="840792" y="601574"/>
                </a:lnTo>
                <a:lnTo>
                  <a:pt x="887503" y="582775"/>
                </a:lnTo>
                <a:lnTo>
                  <a:pt x="934213" y="563976"/>
                </a:lnTo>
                <a:lnTo>
                  <a:pt x="980924" y="545177"/>
                </a:lnTo>
                <a:lnTo>
                  <a:pt x="1027635" y="526378"/>
                </a:lnTo>
                <a:lnTo>
                  <a:pt x="1074346" y="507578"/>
                </a:lnTo>
                <a:lnTo>
                  <a:pt x="1121056" y="488779"/>
                </a:lnTo>
                <a:lnTo>
                  <a:pt x="1167767" y="469980"/>
                </a:lnTo>
                <a:lnTo>
                  <a:pt x="1214478" y="451181"/>
                </a:lnTo>
                <a:lnTo>
                  <a:pt x="1261189" y="432382"/>
                </a:lnTo>
                <a:lnTo>
                  <a:pt x="1307899" y="413582"/>
                </a:lnTo>
                <a:lnTo>
                  <a:pt x="1354610" y="394783"/>
                </a:lnTo>
                <a:lnTo>
                  <a:pt x="1401321" y="375984"/>
                </a:lnTo>
                <a:lnTo>
                  <a:pt x="1448032" y="357185"/>
                </a:lnTo>
                <a:lnTo>
                  <a:pt x="1494743" y="338386"/>
                </a:lnTo>
                <a:lnTo>
                  <a:pt x="1541454" y="319586"/>
                </a:lnTo>
                <a:lnTo>
                  <a:pt x="1588164" y="300787"/>
                </a:lnTo>
                <a:lnTo>
                  <a:pt x="1634875" y="281988"/>
                </a:lnTo>
                <a:lnTo>
                  <a:pt x="1681586" y="263189"/>
                </a:lnTo>
                <a:lnTo>
                  <a:pt x="1728297" y="244389"/>
                </a:lnTo>
                <a:lnTo>
                  <a:pt x="1775008" y="225590"/>
                </a:lnTo>
                <a:lnTo>
                  <a:pt x="1821719" y="206791"/>
                </a:lnTo>
                <a:lnTo>
                  <a:pt x="1868430" y="187992"/>
                </a:lnTo>
                <a:lnTo>
                  <a:pt x="1915141" y="169193"/>
                </a:lnTo>
                <a:lnTo>
                  <a:pt x="1961852" y="150393"/>
                </a:lnTo>
                <a:lnTo>
                  <a:pt x="2008564" y="131594"/>
                </a:lnTo>
                <a:lnTo>
                  <a:pt x="2055275" y="112795"/>
                </a:lnTo>
                <a:lnTo>
                  <a:pt x="2101986" y="93996"/>
                </a:lnTo>
                <a:lnTo>
                  <a:pt x="2148697" y="75196"/>
                </a:lnTo>
                <a:lnTo>
                  <a:pt x="2195408" y="56397"/>
                </a:lnTo>
                <a:lnTo>
                  <a:pt x="2242120" y="37598"/>
                </a:lnTo>
                <a:lnTo>
                  <a:pt x="2288831" y="18799"/>
                </a:lnTo>
                <a:lnTo>
                  <a:pt x="2335542" y="0"/>
                </a:lnTo>
              </a:path>
            </a:pathLst>
          </a:custGeom>
          <a:ln w="25400">
            <a:solidFill>
              <a:srgbClr val="A6AAA9"/>
            </a:solidFill>
          </a:ln>
        </p:spPr>
        <p:txBody>
          <a:bodyPr wrap="square" lIns="0" tIns="0" rIns="0" bIns="0" rtlCol="0"/>
          <a:lstStyle/>
          <a:p>
            <a:endParaRPr/>
          </a:p>
        </p:txBody>
      </p:sp>
      <p:sp>
        <p:nvSpPr>
          <p:cNvPr id="5" name="object 5"/>
          <p:cNvSpPr/>
          <p:nvPr/>
        </p:nvSpPr>
        <p:spPr>
          <a:xfrm>
            <a:off x="9186342" y="3019361"/>
            <a:ext cx="0" cy="800735"/>
          </a:xfrm>
          <a:custGeom>
            <a:avLst/>
            <a:gdLst/>
            <a:ahLst/>
            <a:cxnLst/>
            <a:rect l="l" t="t" r="r" b="b"/>
            <a:pathLst>
              <a:path h="800735">
                <a:moveTo>
                  <a:pt x="0" y="0"/>
                </a:moveTo>
                <a:lnTo>
                  <a:pt x="0" y="800684"/>
                </a:lnTo>
              </a:path>
            </a:pathLst>
          </a:custGeom>
          <a:ln w="25400">
            <a:solidFill>
              <a:srgbClr val="A6AAA9"/>
            </a:solidFill>
          </a:ln>
        </p:spPr>
        <p:txBody>
          <a:bodyPr wrap="square" lIns="0" tIns="0" rIns="0" bIns="0" rtlCol="0"/>
          <a:lstStyle/>
          <a:p>
            <a:endParaRPr/>
          </a:p>
        </p:txBody>
      </p:sp>
      <p:sp>
        <p:nvSpPr>
          <p:cNvPr id="6" name="object 6"/>
          <p:cNvSpPr/>
          <p:nvPr/>
        </p:nvSpPr>
        <p:spPr>
          <a:xfrm>
            <a:off x="9186342" y="4567211"/>
            <a:ext cx="0" cy="378460"/>
          </a:xfrm>
          <a:custGeom>
            <a:avLst/>
            <a:gdLst/>
            <a:ahLst/>
            <a:cxnLst/>
            <a:rect l="l" t="t" r="r" b="b"/>
            <a:pathLst>
              <a:path h="378460">
                <a:moveTo>
                  <a:pt x="0" y="0"/>
                </a:moveTo>
                <a:lnTo>
                  <a:pt x="0" y="378421"/>
                </a:lnTo>
              </a:path>
            </a:pathLst>
          </a:custGeom>
          <a:ln w="25400">
            <a:solidFill>
              <a:srgbClr val="A6AAA9"/>
            </a:solidFill>
          </a:ln>
        </p:spPr>
        <p:txBody>
          <a:bodyPr wrap="square" lIns="0" tIns="0" rIns="0" bIns="0" rtlCol="0"/>
          <a:lstStyle/>
          <a:p>
            <a:endParaRPr/>
          </a:p>
        </p:txBody>
      </p:sp>
      <p:sp>
        <p:nvSpPr>
          <p:cNvPr id="7" name="object 7"/>
          <p:cNvSpPr/>
          <p:nvPr/>
        </p:nvSpPr>
        <p:spPr>
          <a:xfrm>
            <a:off x="8578250" y="2411267"/>
            <a:ext cx="1216660" cy="1216660"/>
          </a:xfrm>
          <a:custGeom>
            <a:avLst/>
            <a:gdLst/>
            <a:ahLst/>
            <a:cxnLst/>
            <a:rect l="l" t="t" r="r" b="b"/>
            <a:pathLst>
              <a:path w="1216659" h="1216660">
                <a:moveTo>
                  <a:pt x="630340" y="0"/>
                </a:moveTo>
                <a:lnTo>
                  <a:pt x="585854" y="0"/>
                </a:lnTo>
                <a:lnTo>
                  <a:pt x="541464" y="3233"/>
                </a:lnTo>
                <a:lnTo>
                  <a:pt x="497361" y="9699"/>
                </a:lnTo>
                <a:lnTo>
                  <a:pt x="453737" y="19398"/>
                </a:lnTo>
                <a:lnTo>
                  <a:pt x="410782" y="32330"/>
                </a:lnTo>
                <a:lnTo>
                  <a:pt x="368687" y="48495"/>
                </a:lnTo>
                <a:lnTo>
                  <a:pt x="327646" y="67894"/>
                </a:lnTo>
                <a:lnTo>
                  <a:pt x="287847" y="90525"/>
                </a:lnTo>
                <a:lnTo>
                  <a:pt x="249484" y="116390"/>
                </a:lnTo>
                <a:lnTo>
                  <a:pt x="212747" y="145487"/>
                </a:lnTo>
                <a:lnTo>
                  <a:pt x="177827" y="177818"/>
                </a:lnTo>
                <a:lnTo>
                  <a:pt x="145495" y="212739"/>
                </a:lnTo>
                <a:lnTo>
                  <a:pt x="116396" y="249478"/>
                </a:lnTo>
                <a:lnTo>
                  <a:pt x="90530" y="287843"/>
                </a:lnTo>
                <a:lnTo>
                  <a:pt x="67897" y="327642"/>
                </a:lnTo>
                <a:lnTo>
                  <a:pt x="48498" y="368685"/>
                </a:lnTo>
                <a:lnTo>
                  <a:pt x="32332" y="410780"/>
                </a:lnTo>
                <a:lnTo>
                  <a:pt x="19399" y="453736"/>
                </a:lnTo>
                <a:lnTo>
                  <a:pt x="9699" y="497361"/>
                </a:lnTo>
                <a:lnTo>
                  <a:pt x="3233" y="541465"/>
                </a:lnTo>
                <a:lnTo>
                  <a:pt x="0" y="585855"/>
                </a:lnTo>
                <a:lnTo>
                  <a:pt x="0" y="630341"/>
                </a:lnTo>
                <a:lnTo>
                  <a:pt x="3233" y="674732"/>
                </a:lnTo>
                <a:lnTo>
                  <a:pt x="9699" y="718835"/>
                </a:lnTo>
                <a:lnTo>
                  <a:pt x="19399" y="762460"/>
                </a:lnTo>
                <a:lnTo>
                  <a:pt x="32332" y="805415"/>
                </a:lnTo>
                <a:lnTo>
                  <a:pt x="48498" y="847509"/>
                </a:lnTo>
                <a:lnTo>
                  <a:pt x="67897" y="888551"/>
                </a:lnTo>
                <a:lnTo>
                  <a:pt x="90530" y="928349"/>
                </a:lnTo>
                <a:lnTo>
                  <a:pt x="116396" y="966713"/>
                </a:lnTo>
                <a:lnTo>
                  <a:pt x="145495" y="1003450"/>
                </a:lnTo>
                <a:lnTo>
                  <a:pt x="177827" y="1038370"/>
                </a:lnTo>
                <a:lnTo>
                  <a:pt x="212747" y="1070700"/>
                </a:lnTo>
                <a:lnTo>
                  <a:pt x="249484" y="1099798"/>
                </a:lnTo>
                <a:lnTo>
                  <a:pt x="287847" y="1125662"/>
                </a:lnTo>
                <a:lnTo>
                  <a:pt x="327646" y="1148294"/>
                </a:lnTo>
                <a:lnTo>
                  <a:pt x="368687" y="1167692"/>
                </a:lnTo>
                <a:lnTo>
                  <a:pt x="410782" y="1183857"/>
                </a:lnTo>
                <a:lnTo>
                  <a:pt x="453737" y="1196789"/>
                </a:lnTo>
                <a:lnTo>
                  <a:pt x="497361" y="1206489"/>
                </a:lnTo>
                <a:lnTo>
                  <a:pt x="541464" y="1212955"/>
                </a:lnTo>
                <a:lnTo>
                  <a:pt x="585854" y="1216188"/>
                </a:lnTo>
                <a:lnTo>
                  <a:pt x="630340" y="1216188"/>
                </a:lnTo>
                <a:lnTo>
                  <a:pt x="674729" y="1212955"/>
                </a:lnTo>
                <a:lnTo>
                  <a:pt x="718832" y="1206489"/>
                </a:lnTo>
                <a:lnTo>
                  <a:pt x="762457" y="1196789"/>
                </a:lnTo>
                <a:lnTo>
                  <a:pt x="805412" y="1183857"/>
                </a:lnTo>
                <a:lnTo>
                  <a:pt x="847506" y="1167692"/>
                </a:lnTo>
                <a:lnTo>
                  <a:pt x="888548" y="1148294"/>
                </a:lnTo>
                <a:lnTo>
                  <a:pt x="928346" y="1125662"/>
                </a:lnTo>
                <a:lnTo>
                  <a:pt x="966710" y="1099798"/>
                </a:lnTo>
                <a:lnTo>
                  <a:pt x="1003447" y="1070700"/>
                </a:lnTo>
                <a:lnTo>
                  <a:pt x="1038366" y="1038370"/>
                </a:lnTo>
                <a:lnTo>
                  <a:pt x="1070699" y="1003450"/>
                </a:lnTo>
                <a:lnTo>
                  <a:pt x="1099798" y="966713"/>
                </a:lnTo>
                <a:lnTo>
                  <a:pt x="1125664" y="928349"/>
                </a:lnTo>
                <a:lnTo>
                  <a:pt x="1148296" y="888551"/>
                </a:lnTo>
                <a:lnTo>
                  <a:pt x="1167696" y="847509"/>
                </a:lnTo>
                <a:lnTo>
                  <a:pt x="1183862" y="805415"/>
                </a:lnTo>
                <a:lnTo>
                  <a:pt x="1196795" y="762460"/>
                </a:lnTo>
                <a:lnTo>
                  <a:pt x="1206494" y="718835"/>
                </a:lnTo>
                <a:lnTo>
                  <a:pt x="1212961" y="674732"/>
                </a:lnTo>
                <a:lnTo>
                  <a:pt x="1216194" y="630341"/>
                </a:lnTo>
                <a:lnTo>
                  <a:pt x="1216194" y="585855"/>
                </a:lnTo>
                <a:lnTo>
                  <a:pt x="1212961" y="541465"/>
                </a:lnTo>
                <a:lnTo>
                  <a:pt x="1206494" y="497361"/>
                </a:lnTo>
                <a:lnTo>
                  <a:pt x="1196795" y="453736"/>
                </a:lnTo>
                <a:lnTo>
                  <a:pt x="1183862" y="410780"/>
                </a:lnTo>
                <a:lnTo>
                  <a:pt x="1167696" y="368685"/>
                </a:lnTo>
                <a:lnTo>
                  <a:pt x="1148296" y="327642"/>
                </a:lnTo>
                <a:lnTo>
                  <a:pt x="1125664" y="287843"/>
                </a:lnTo>
                <a:lnTo>
                  <a:pt x="1099798" y="249478"/>
                </a:lnTo>
                <a:lnTo>
                  <a:pt x="1070699" y="212739"/>
                </a:lnTo>
                <a:lnTo>
                  <a:pt x="1038366" y="177818"/>
                </a:lnTo>
                <a:lnTo>
                  <a:pt x="1003447" y="145487"/>
                </a:lnTo>
                <a:lnTo>
                  <a:pt x="966710" y="116390"/>
                </a:lnTo>
                <a:lnTo>
                  <a:pt x="928346" y="90525"/>
                </a:lnTo>
                <a:lnTo>
                  <a:pt x="888548" y="67894"/>
                </a:lnTo>
                <a:lnTo>
                  <a:pt x="847506" y="48495"/>
                </a:lnTo>
                <a:lnTo>
                  <a:pt x="805412" y="32330"/>
                </a:lnTo>
                <a:lnTo>
                  <a:pt x="762457" y="19398"/>
                </a:lnTo>
                <a:lnTo>
                  <a:pt x="718832" y="9699"/>
                </a:lnTo>
                <a:lnTo>
                  <a:pt x="674729" y="3233"/>
                </a:lnTo>
                <a:lnTo>
                  <a:pt x="630340" y="0"/>
                </a:lnTo>
                <a:close/>
              </a:path>
            </a:pathLst>
          </a:custGeom>
          <a:solidFill>
            <a:srgbClr val="FFFFFF"/>
          </a:solidFill>
        </p:spPr>
        <p:txBody>
          <a:bodyPr wrap="square" lIns="0" tIns="0" rIns="0" bIns="0" rtlCol="0"/>
          <a:lstStyle/>
          <a:p>
            <a:endParaRPr/>
          </a:p>
        </p:txBody>
      </p:sp>
      <p:sp>
        <p:nvSpPr>
          <p:cNvPr id="8" name="object 8"/>
          <p:cNvSpPr/>
          <p:nvPr/>
        </p:nvSpPr>
        <p:spPr>
          <a:xfrm>
            <a:off x="8578250" y="2411270"/>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9" name="object 9"/>
          <p:cNvSpPr/>
          <p:nvPr/>
        </p:nvSpPr>
        <p:spPr>
          <a:xfrm>
            <a:off x="5660524" y="3585534"/>
            <a:ext cx="1216660" cy="1216660"/>
          </a:xfrm>
          <a:custGeom>
            <a:avLst/>
            <a:gdLst/>
            <a:ahLst/>
            <a:cxnLst/>
            <a:rect l="l" t="t" r="r" b="b"/>
            <a:pathLst>
              <a:path w="1216659" h="1216660">
                <a:moveTo>
                  <a:pt x="630341" y="0"/>
                </a:moveTo>
                <a:lnTo>
                  <a:pt x="585855" y="0"/>
                </a:lnTo>
                <a:lnTo>
                  <a:pt x="541465" y="3233"/>
                </a:lnTo>
                <a:lnTo>
                  <a:pt x="497361" y="9699"/>
                </a:lnTo>
                <a:lnTo>
                  <a:pt x="453736" y="19398"/>
                </a:lnTo>
                <a:lnTo>
                  <a:pt x="410780" y="32330"/>
                </a:lnTo>
                <a:lnTo>
                  <a:pt x="368685" y="48495"/>
                </a:lnTo>
                <a:lnTo>
                  <a:pt x="327642" y="67894"/>
                </a:lnTo>
                <a:lnTo>
                  <a:pt x="287843" y="90525"/>
                </a:lnTo>
                <a:lnTo>
                  <a:pt x="249478" y="116390"/>
                </a:lnTo>
                <a:lnTo>
                  <a:pt x="212739" y="145487"/>
                </a:lnTo>
                <a:lnTo>
                  <a:pt x="177818" y="177818"/>
                </a:lnTo>
                <a:lnTo>
                  <a:pt x="145487" y="212739"/>
                </a:lnTo>
                <a:lnTo>
                  <a:pt x="116390" y="249478"/>
                </a:lnTo>
                <a:lnTo>
                  <a:pt x="90525" y="287843"/>
                </a:lnTo>
                <a:lnTo>
                  <a:pt x="67894" y="327642"/>
                </a:lnTo>
                <a:lnTo>
                  <a:pt x="48495" y="368685"/>
                </a:lnTo>
                <a:lnTo>
                  <a:pt x="32330" y="410780"/>
                </a:lnTo>
                <a:lnTo>
                  <a:pt x="19398" y="453736"/>
                </a:lnTo>
                <a:lnTo>
                  <a:pt x="9699" y="497361"/>
                </a:lnTo>
                <a:lnTo>
                  <a:pt x="3233" y="541465"/>
                </a:lnTo>
                <a:lnTo>
                  <a:pt x="0" y="585855"/>
                </a:lnTo>
                <a:lnTo>
                  <a:pt x="0" y="630341"/>
                </a:lnTo>
                <a:lnTo>
                  <a:pt x="3233" y="674732"/>
                </a:lnTo>
                <a:lnTo>
                  <a:pt x="9699" y="718835"/>
                </a:lnTo>
                <a:lnTo>
                  <a:pt x="19398" y="762460"/>
                </a:lnTo>
                <a:lnTo>
                  <a:pt x="32330" y="805415"/>
                </a:lnTo>
                <a:lnTo>
                  <a:pt x="48495" y="847509"/>
                </a:lnTo>
                <a:lnTo>
                  <a:pt x="67894" y="888551"/>
                </a:lnTo>
                <a:lnTo>
                  <a:pt x="90525" y="928349"/>
                </a:lnTo>
                <a:lnTo>
                  <a:pt x="116390" y="966713"/>
                </a:lnTo>
                <a:lnTo>
                  <a:pt x="145487" y="1003450"/>
                </a:lnTo>
                <a:lnTo>
                  <a:pt x="177818" y="1038370"/>
                </a:lnTo>
                <a:lnTo>
                  <a:pt x="212739" y="1070700"/>
                </a:lnTo>
                <a:lnTo>
                  <a:pt x="249478" y="1099798"/>
                </a:lnTo>
                <a:lnTo>
                  <a:pt x="287843" y="1125662"/>
                </a:lnTo>
                <a:lnTo>
                  <a:pt x="327642" y="1148294"/>
                </a:lnTo>
                <a:lnTo>
                  <a:pt x="368685" y="1167692"/>
                </a:lnTo>
                <a:lnTo>
                  <a:pt x="410780" y="1183857"/>
                </a:lnTo>
                <a:lnTo>
                  <a:pt x="453736" y="1196789"/>
                </a:lnTo>
                <a:lnTo>
                  <a:pt x="497361" y="1206489"/>
                </a:lnTo>
                <a:lnTo>
                  <a:pt x="541465" y="1212955"/>
                </a:lnTo>
                <a:lnTo>
                  <a:pt x="585855" y="1216188"/>
                </a:lnTo>
                <a:lnTo>
                  <a:pt x="630341" y="1216188"/>
                </a:lnTo>
                <a:lnTo>
                  <a:pt x="674732" y="1212955"/>
                </a:lnTo>
                <a:lnTo>
                  <a:pt x="718835" y="1206489"/>
                </a:lnTo>
                <a:lnTo>
                  <a:pt x="762460" y="1196789"/>
                </a:lnTo>
                <a:lnTo>
                  <a:pt x="805415" y="1183857"/>
                </a:lnTo>
                <a:lnTo>
                  <a:pt x="847509" y="1167692"/>
                </a:lnTo>
                <a:lnTo>
                  <a:pt x="888551" y="1148294"/>
                </a:lnTo>
                <a:lnTo>
                  <a:pt x="928349" y="1125662"/>
                </a:lnTo>
                <a:lnTo>
                  <a:pt x="966713" y="1099798"/>
                </a:lnTo>
                <a:lnTo>
                  <a:pt x="1003450" y="1070700"/>
                </a:lnTo>
                <a:lnTo>
                  <a:pt x="1038370" y="1038370"/>
                </a:lnTo>
                <a:lnTo>
                  <a:pt x="1070702" y="1003450"/>
                </a:lnTo>
                <a:lnTo>
                  <a:pt x="1099801" y="966713"/>
                </a:lnTo>
                <a:lnTo>
                  <a:pt x="1125667" y="928349"/>
                </a:lnTo>
                <a:lnTo>
                  <a:pt x="1148299" y="888551"/>
                </a:lnTo>
                <a:lnTo>
                  <a:pt x="1167699" y="847509"/>
                </a:lnTo>
                <a:lnTo>
                  <a:pt x="1183865" y="805415"/>
                </a:lnTo>
                <a:lnTo>
                  <a:pt x="1196798" y="762460"/>
                </a:lnTo>
                <a:lnTo>
                  <a:pt x="1206498" y="718835"/>
                </a:lnTo>
                <a:lnTo>
                  <a:pt x="1212964" y="674732"/>
                </a:lnTo>
                <a:lnTo>
                  <a:pt x="1216197" y="630341"/>
                </a:lnTo>
                <a:lnTo>
                  <a:pt x="1216197" y="585855"/>
                </a:lnTo>
                <a:lnTo>
                  <a:pt x="1212964" y="541465"/>
                </a:lnTo>
                <a:lnTo>
                  <a:pt x="1206498" y="497361"/>
                </a:lnTo>
                <a:lnTo>
                  <a:pt x="1196798" y="453736"/>
                </a:lnTo>
                <a:lnTo>
                  <a:pt x="1183865" y="410780"/>
                </a:lnTo>
                <a:lnTo>
                  <a:pt x="1167699" y="368685"/>
                </a:lnTo>
                <a:lnTo>
                  <a:pt x="1148299" y="327642"/>
                </a:lnTo>
                <a:lnTo>
                  <a:pt x="1125667" y="287843"/>
                </a:lnTo>
                <a:lnTo>
                  <a:pt x="1099801" y="249478"/>
                </a:lnTo>
                <a:lnTo>
                  <a:pt x="1070702" y="212739"/>
                </a:lnTo>
                <a:lnTo>
                  <a:pt x="1038370" y="177818"/>
                </a:lnTo>
                <a:lnTo>
                  <a:pt x="1003450" y="145487"/>
                </a:lnTo>
                <a:lnTo>
                  <a:pt x="966713" y="116390"/>
                </a:lnTo>
                <a:lnTo>
                  <a:pt x="928349" y="90525"/>
                </a:lnTo>
                <a:lnTo>
                  <a:pt x="888551" y="67894"/>
                </a:lnTo>
                <a:lnTo>
                  <a:pt x="847509" y="48495"/>
                </a:lnTo>
                <a:lnTo>
                  <a:pt x="805415" y="32330"/>
                </a:lnTo>
                <a:lnTo>
                  <a:pt x="762460" y="19398"/>
                </a:lnTo>
                <a:lnTo>
                  <a:pt x="718835" y="9699"/>
                </a:lnTo>
                <a:lnTo>
                  <a:pt x="674732" y="3233"/>
                </a:lnTo>
                <a:lnTo>
                  <a:pt x="630341" y="0"/>
                </a:lnTo>
                <a:close/>
              </a:path>
            </a:pathLst>
          </a:custGeom>
          <a:solidFill>
            <a:srgbClr val="FFFFFF"/>
          </a:solidFill>
        </p:spPr>
        <p:txBody>
          <a:bodyPr wrap="square" lIns="0" tIns="0" rIns="0" bIns="0" rtlCol="0"/>
          <a:lstStyle/>
          <a:p>
            <a:endParaRPr/>
          </a:p>
        </p:txBody>
      </p:sp>
      <p:sp>
        <p:nvSpPr>
          <p:cNvPr id="10" name="object 10"/>
          <p:cNvSpPr/>
          <p:nvPr/>
        </p:nvSpPr>
        <p:spPr>
          <a:xfrm>
            <a:off x="5660527" y="3585538"/>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11" name="object 11"/>
          <p:cNvSpPr/>
          <p:nvPr/>
        </p:nvSpPr>
        <p:spPr>
          <a:xfrm>
            <a:off x="8578250" y="4965088"/>
            <a:ext cx="1216660" cy="1216660"/>
          </a:xfrm>
          <a:custGeom>
            <a:avLst/>
            <a:gdLst/>
            <a:ahLst/>
            <a:cxnLst/>
            <a:rect l="l" t="t" r="r" b="b"/>
            <a:pathLst>
              <a:path w="1216659" h="1216660">
                <a:moveTo>
                  <a:pt x="630340" y="0"/>
                </a:moveTo>
                <a:lnTo>
                  <a:pt x="585854" y="0"/>
                </a:lnTo>
                <a:lnTo>
                  <a:pt x="541464" y="3233"/>
                </a:lnTo>
                <a:lnTo>
                  <a:pt x="497361" y="9699"/>
                </a:lnTo>
                <a:lnTo>
                  <a:pt x="453737" y="19399"/>
                </a:lnTo>
                <a:lnTo>
                  <a:pt x="410782" y="32332"/>
                </a:lnTo>
                <a:lnTo>
                  <a:pt x="368687" y="48498"/>
                </a:lnTo>
                <a:lnTo>
                  <a:pt x="327646" y="67897"/>
                </a:lnTo>
                <a:lnTo>
                  <a:pt x="287847" y="90530"/>
                </a:lnTo>
                <a:lnTo>
                  <a:pt x="249484" y="116396"/>
                </a:lnTo>
                <a:lnTo>
                  <a:pt x="212747" y="145495"/>
                </a:lnTo>
                <a:lnTo>
                  <a:pt x="177827" y="177827"/>
                </a:lnTo>
                <a:lnTo>
                  <a:pt x="145495" y="212747"/>
                </a:lnTo>
                <a:lnTo>
                  <a:pt x="116396" y="249484"/>
                </a:lnTo>
                <a:lnTo>
                  <a:pt x="90530" y="287847"/>
                </a:lnTo>
                <a:lnTo>
                  <a:pt x="67897" y="327646"/>
                </a:lnTo>
                <a:lnTo>
                  <a:pt x="48498" y="368687"/>
                </a:lnTo>
                <a:lnTo>
                  <a:pt x="32332" y="410782"/>
                </a:lnTo>
                <a:lnTo>
                  <a:pt x="19399" y="453737"/>
                </a:lnTo>
                <a:lnTo>
                  <a:pt x="9699" y="497361"/>
                </a:lnTo>
                <a:lnTo>
                  <a:pt x="3233" y="541464"/>
                </a:lnTo>
                <a:lnTo>
                  <a:pt x="0" y="585854"/>
                </a:lnTo>
                <a:lnTo>
                  <a:pt x="0" y="630340"/>
                </a:lnTo>
                <a:lnTo>
                  <a:pt x="3233" y="674729"/>
                </a:lnTo>
                <a:lnTo>
                  <a:pt x="9699" y="718832"/>
                </a:lnTo>
                <a:lnTo>
                  <a:pt x="19399" y="762457"/>
                </a:lnTo>
                <a:lnTo>
                  <a:pt x="32332" y="805412"/>
                </a:lnTo>
                <a:lnTo>
                  <a:pt x="48498" y="847506"/>
                </a:lnTo>
                <a:lnTo>
                  <a:pt x="67897" y="888548"/>
                </a:lnTo>
                <a:lnTo>
                  <a:pt x="90530" y="928346"/>
                </a:lnTo>
                <a:lnTo>
                  <a:pt x="116396" y="966710"/>
                </a:lnTo>
                <a:lnTo>
                  <a:pt x="145495" y="1003447"/>
                </a:lnTo>
                <a:lnTo>
                  <a:pt x="177827" y="1038366"/>
                </a:lnTo>
                <a:lnTo>
                  <a:pt x="212747" y="1070699"/>
                </a:lnTo>
                <a:lnTo>
                  <a:pt x="249484" y="1099798"/>
                </a:lnTo>
                <a:lnTo>
                  <a:pt x="287847" y="1125664"/>
                </a:lnTo>
                <a:lnTo>
                  <a:pt x="327646" y="1148296"/>
                </a:lnTo>
                <a:lnTo>
                  <a:pt x="368687" y="1167696"/>
                </a:lnTo>
                <a:lnTo>
                  <a:pt x="410782" y="1183862"/>
                </a:lnTo>
                <a:lnTo>
                  <a:pt x="453737" y="1196795"/>
                </a:lnTo>
                <a:lnTo>
                  <a:pt x="497361" y="1206494"/>
                </a:lnTo>
                <a:lnTo>
                  <a:pt x="541464" y="1212961"/>
                </a:lnTo>
                <a:lnTo>
                  <a:pt x="585854" y="1216194"/>
                </a:lnTo>
                <a:lnTo>
                  <a:pt x="630340" y="1216194"/>
                </a:lnTo>
                <a:lnTo>
                  <a:pt x="674729" y="1212961"/>
                </a:lnTo>
                <a:lnTo>
                  <a:pt x="718832" y="1206494"/>
                </a:lnTo>
                <a:lnTo>
                  <a:pt x="762457" y="1196795"/>
                </a:lnTo>
                <a:lnTo>
                  <a:pt x="805412" y="1183862"/>
                </a:lnTo>
                <a:lnTo>
                  <a:pt x="847506" y="1167696"/>
                </a:lnTo>
                <a:lnTo>
                  <a:pt x="888548" y="1148296"/>
                </a:lnTo>
                <a:lnTo>
                  <a:pt x="928346" y="1125664"/>
                </a:lnTo>
                <a:lnTo>
                  <a:pt x="966710" y="1099798"/>
                </a:lnTo>
                <a:lnTo>
                  <a:pt x="1003447" y="1070699"/>
                </a:lnTo>
                <a:lnTo>
                  <a:pt x="1038366" y="1038366"/>
                </a:lnTo>
                <a:lnTo>
                  <a:pt x="1070699" y="1003447"/>
                </a:lnTo>
                <a:lnTo>
                  <a:pt x="1099798" y="966710"/>
                </a:lnTo>
                <a:lnTo>
                  <a:pt x="1125664" y="928346"/>
                </a:lnTo>
                <a:lnTo>
                  <a:pt x="1148296" y="888548"/>
                </a:lnTo>
                <a:lnTo>
                  <a:pt x="1167696" y="847506"/>
                </a:lnTo>
                <a:lnTo>
                  <a:pt x="1183862" y="805412"/>
                </a:lnTo>
                <a:lnTo>
                  <a:pt x="1196795" y="762457"/>
                </a:lnTo>
                <a:lnTo>
                  <a:pt x="1206494" y="718832"/>
                </a:lnTo>
                <a:lnTo>
                  <a:pt x="1212961" y="674729"/>
                </a:lnTo>
                <a:lnTo>
                  <a:pt x="1216194" y="630340"/>
                </a:lnTo>
                <a:lnTo>
                  <a:pt x="1216194" y="585854"/>
                </a:lnTo>
                <a:lnTo>
                  <a:pt x="1212961" y="541464"/>
                </a:lnTo>
                <a:lnTo>
                  <a:pt x="1206494" y="497361"/>
                </a:lnTo>
                <a:lnTo>
                  <a:pt x="1196795" y="453737"/>
                </a:lnTo>
                <a:lnTo>
                  <a:pt x="1183862" y="410782"/>
                </a:lnTo>
                <a:lnTo>
                  <a:pt x="1167696" y="368687"/>
                </a:lnTo>
                <a:lnTo>
                  <a:pt x="1148296" y="327646"/>
                </a:lnTo>
                <a:lnTo>
                  <a:pt x="1125664" y="287847"/>
                </a:lnTo>
                <a:lnTo>
                  <a:pt x="1099798" y="249484"/>
                </a:lnTo>
                <a:lnTo>
                  <a:pt x="1070699" y="212747"/>
                </a:lnTo>
                <a:lnTo>
                  <a:pt x="1038366" y="177827"/>
                </a:lnTo>
                <a:lnTo>
                  <a:pt x="1003447" y="145495"/>
                </a:lnTo>
                <a:lnTo>
                  <a:pt x="966710" y="116396"/>
                </a:lnTo>
                <a:lnTo>
                  <a:pt x="928346" y="90530"/>
                </a:lnTo>
                <a:lnTo>
                  <a:pt x="888548" y="67897"/>
                </a:lnTo>
                <a:lnTo>
                  <a:pt x="847506" y="48498"/>
                </a:lnTo>
                <a:lnTo>
                  <a:pt x="805412" y="32332"/>
                </a:lnTo>
                <a:lnTo>
                  <a:pt x="762457" y="19399"/>
                </a:lnTo>
                <a:lnTo>
                  <a:pt x="718832" y="9699"/>
                </a:lnTo>
                <a:lnTo>
                  <a:pt x="674729" y="3233"/>
                </a:lnTo>
                <a:lnTo>
                  <a:pt x="630340" y="0"/>
                </a:lnTo>
                <a:close/>
              </a:path>
            </a:pathLst>
          </a:custGeom>
          <a:solidFill>
            <a:srgbClr val="FFFFFF"/>
          </a:solidFill>
        </p:spPr>
        <p:txBody>
          <a:bodyPr wrap="square" lIns="0" tIns="0" rIns="0" bIns="0" rtlCol="0"/>
          <a:lstStyle/>
          <a:p>
            <a:endParaRPr/>
          </a:p>
        </p:txBody>
      </p:sp>
      <p:sp>
        <p:nvSpPr>
          <p:cNvPr id="12" name="object 12"/>
          <p:cNvSpPr/>
          <p:nvPr/>
        </p:nvSpPr>
        <p:spPr>
          <a:xfrm>
            <a:off x="8578250" y="4965088"/>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13" name="object 13"/>
          <p:cNvSpPr/>
          <p:nvPr/>
        </p:nvSpPr>
        <p:spPr>
          <a:xfrm>
            <a:off x="7332700" y="3371989"/>
            <a:ext cx="775970" cy="481965"/>
          </a:xfrm>
          <a:custGeom>
            <a:avLst/>
            <a:gdLst/>
            <a:ahLst/>
            <a:cxnLst/>
            <a:rect l="l" t="t" r="r" b="b"/>
            <a:pathLst>
              <a:path w="775970" h="481964">
                <a:moveTo>
                  <a:pt x="693927" y="0"/>
                </a:moveTo>
                <a:lnTo>
                  <a:pt x="0" y="276974"/>
                </a:lnTo>
                <a:lnTo>
                  <a:pt x="81597" y="481418"/>
                </a:lnTo>
                <a:lnTo>
                  <a:pt x="775525" y="204444"/>
                </a:lnTo>
                <a:lnTo>
                  <a:pt x="693927" y="0"/>
                </a:lnTo>
                <a:close/>
              </a:path>
            </a:pathLst>
          </a:custGeom>
          <a:solidFill>
            <a:srgbClr val="DCDEE0"/>
          </a:solidFill>
        </p:spPr>
        <p:txBody>
          <a:bodyPr wrap="square" lIns="0" tIns="0" rIns="0" bIns="0" rtlCol="0"/>
          <a:lstStyle/>
          <a:p>
            <a:endParaRPr/>
          </a:p>
        </p:txBody>
      </p:sp>
      <p:sp>
        <p:nvSpPr>
          <p:cNvPr id="14" name="object 14"/>
          <p:cNvSpPr txBox="1"/>
          <p:nvPr/>
        </p:nvSpPr>
        <p:spPr>
          <a:xfrm rot="20340000">
            <a:off x="7472848" y="3560995"/>
            <a:ext cx="505174" cy="127000"/>
          </a:xfrm>
          <a:prstGeom prst="rect">
            <a:avLst/>
          </a:prstGeom>
        </p:spPr>
        <p:txBody>
          <a:bodyPr vert="horz" wrap="square" lIns="0" tIns="0" rIns="0" bIns="0" rtlCol="0">
            <a:spAutoFit/>
          </a:bodyPr>
          <a:lstStyle/>
          <a:p>
            <a:pPr>
              <a:lnSpc>
                <a:spcPts val="994"/>
              </a:lnSpc>
            </a:pPr>
            <a:r>
              <a:rPr sz="1000" b="1" dirty="0">
                <a:solidFill>
                  <a:srgbClr val="53585F"/>
                </a:solidFill>
                <a:latin typeface="Arial"/>
                <a:cs typeface="Arial"/>
              </a:rPr>
              <a:t>KNOWS</a:t>
            </a:r>
            <a:endParaRPr sz="1000">
              <a:latin typeface="Arial"/>
              <a:cs typeface="Arial"/>
            </a:endParaRPr>
          </a:p>
        </p:txBody>
      </p:sp>
      <p:sp>
        <p:nvSpPr>
          <p:cNvPr id="15" name="object 15"/>
          <p:cNvSpPr/>
          <p:nvPr/>
        </p:nvSpPr>
        <p:spPr>
          <a:xfrm>
            <a:off x="9077007" y="3820045"/>
            <a:ext cx="220345" cy="747395"/>
          </a:xfrm>
          <a:custGeom>
            <a:avLst/>
            <a:gdLst/>
            <a:ahLst/>
            <a:cxnLst/>
            <a:rect l="l" t="t" r="r" b="b"/>
            <a:pathLst>
              <a:path w="220345" h="747395">
                <a:moveTo>
                  <a:pt x="0" y="747166"/>
                </a:moveTo>
                <a:lnTo>
                  <a:pt x="0" y="0"/>
                </a:lnTo>
                <a:lnTo>
                  <a:pt x="220129" y="0"/>
                </a:lnTo>
                <a:lnTo>
                  <a:pt x="220129" y="747166"/>
                </a:lnTo>
                <a:lnTo>
                  <a:pt x="0" y="747166"/>
                </a:lnTo>
                <a:close/>
              </a:path>
            </a:pathLst>
          </a:custGeom>
          <a:solidFill>
            <a:srgbClr val="DCDEE0"/>
          </a:solidFill>
        </p:spPr>
        <p:txBody>
          <a:bodyPr wrap="square" lIns="0" tIns="0" rIns="0" bIns="0" rtlCol="0"/>
          <a:lstStyle/>
          <a:p>
            <a:endParaRPr/>
          </a:p>
        </p:txBody>
      </p:sp>
      <p:sp>
        <p:nvSpPr>
          <p:cNvPr id="16" name="object 16"/>
          <p:cNvSpPr txBox="1"/>
          <p:nvPr/>
        </p:nvSpPr>
        <p:spPr>
          <a:xfrm>
            <a:off x="9122407" y="3932787"/>
            <a:ext cx="152400" cy="512445"/>
          </a:xfrm>
          <a:prstGeom prst="rect">
            <a:avLst/>
          </a:prstGeom>
        </p:spPr>
        <p:txBody>
          <a:bodyPr vert="vert270" wrap="square" lIns="0" tIns="0" rIns="0" bIns="0" rtlCol="0">
            <a:spAutoFit/>
          </a:bodyPr>
          <a:lstStyle/>
          <a:p>
            <a:pPr marL="12700">
              <a:lnSpc>
                <a:spcPts val="1070"/>
              </a:lnSpc>
            </a:pPr>
            <a:r>
              <a:rPr sz="1000" b="1" dirty="0">
                <a:solidFill>
                  <a:srgbClr val="53585F"/>
                </a:solidFill>
                <a:latin typeface="Arial"/>
                <a:cs typeface="Arial"/>
              </a:rPr>
              <a:t>KNOWS</a:t>
            </a:r>
            <a:endParaRPr sz="1000">
              <a:latin typeface="Arial"/>
              <a:cs typeface="Arial"/>
            </a:endParaRPr>
          </a:p>
        </p:txBody>
      </p:sp>
      <p:sp>
        <p:nvSpPr>
          <p:cNvPr id="17" name="object 17"/>
          <p:cNvSpPr/>
          <p:nvPr/>
        </p:nvSpPr>
        <p:spPr>
          <a:xfrm>
            <a:off x="11294561" y="2397983"/>
            <a:ext cx="1216660" cy="1216660"/>
          </a:xfrm>
          <a:custGeom>
            <a:avLst/>
            <a:gdLst/>
            <a:ahLst/>
            <a:cxnLst/>
            <a:rect l="l" t="t" r="r" b="b"/>
            <a:pathLst>
              <a:path w="1216659" h="1216660">
                <a:moveTo>
                  <a:pt x="630332" y="0"/>
                </a:moveTo>
                <a:lnTo>
                  <a:pt x="585846" y="0"/>
                </a:lnTo>
                <a:lnTo>
                  <a:pt x="541456" y="3233"/>
                </a:lnTo>
                <a:lnTo>
                  <a:pt x="497352" y="9699"/>
                </a:lnTo>
                <a:lnTo>
                  <a:pt x="453727" y="19398"/>
                </a:lnTo>
                <a:lnTo>
                  <a:pt x="410772" y="32330"/>
                </a:lnTo>
                <a:lnTo>
                  <a:pt x="368678" y="48495"/>
                </a:lnTo>
                <a:lnTo>
                  <a:pt x="327636" y="67894"/>
                </a:lnTo>
                <a:lnTo>
                  <a:pt x="287838" y="90525"/>
                </a:lnTo>
                <a:lnTo>
                  <a:pt x="249474" y="116390"/>
                </a:lnTo>
                <a:lnTo>
                  <a:pt x="212737" y="145487"/>
                </a:lnTo>
                <a:lnTo>
                  <a:pt x="177818" y="177818"/>
                </a:lnTo>
                <a:lnTo>
                  <a:pt x="145487" y="212737"/>
                </a:lnTo>
                <a:lnTo>
                  <a:pt x="116390" y="249474"/>
                </a:lnTo>
                <a:lnTo>
                  <a:pt x="90525" y="287838"/>
                </a:lnTo>
                <a:lnTo>
                  <a:pt x="67894" y="327636"/>
                </a:lnTo>
                <a:lnTo>
                  <a:pt x="48495" y="368678"/>
                </a:lnTo>
                <a:lnTo>
                  <a:pt x="32330" y="410772"/>
                </a:lnTo>
                <a:lnTo>
                  <a:pt x="19398" y="453727"/>
                </a:lnTo>
                <a:lnTo>
                  <a:pt x="9699" y="497352"/>
                </a:lnTo>
                <a:lnTo>
                  <a:pt x="3233" y="541456"/>
                </a:lnTo>
                <a:lnTo>
                  <a:pt x="0" y="585846"/>
                </a:lnTo>
                <a:lnTo>
                  <a:pt x="0" y="630332"/>
                </a:lnTo>
                <a:lnTo>
                  <a:pt x="3233" y="674722"/>
                </a:lnTo>
                <a:lnTo>
                  <a:pt x="9699" y="718826"/>
                </a:lnTo>
                <a:lnTo>
                  <a:pt x="19398" y="762451"/>
                </a:lnTo>
                <a:lnTo>
                  <a:pt x="32330" y="805407"/>
                </a:lnTo>
                <a:lnTo>
                  <a:pt x="48495" y="847502"/>
                </a:lnTo>
                <a:lnTo>
                  <a:pt x="67894" y="888545"/>
                </a:lnTo>
                <a:lnTo>
                  <a:pt x="90525" y="928345"/>
                </a:lnTo>
                <a:lnTo>
                  <a:pt x="116390" y="966710"/>
                </a:lnTo>
                <a:lnTo>
                  <a:pt x="145487" y="1003448"/>
                </a:lnTo>
                <a:lnTo>
                  <a:pt x="177818" y="1038370"/>
                </a:lnTo>
                <a:lnTo>
                  <a:pt x="212737" y="1070700"/>
                </a:lnTo>
                <a:lnTo>
                  <a:pt x="249474" y="1099798"/>
                </a:lnTo>
                <a:lnTo>
                  <a:pt x="287838" y="1125662"/>
                </a:lnTo>
                <a:lnTo>
                  <a:pt x="327636" y="1148294"/>
                </a:lnTo>
                <a:lnTo>
                  <a:pt x="368678" y="1167692"/>
                </a:lnTo>
                <a:lnTo>
                  <a:pt x="410772" y="1183857"/>
                </a:lnTo>
                <a:lnTo>
                  <a:pt x="453727" y="1196789"/>
                </a:lnTo>
                <a:lnTo>
                  <a:pt x="497352" y="1206489"/>
                </a:lnTo>
                <a:lnTo>
                  <a:pt x="541456" y="1212955"/>
                </a:lnTo>
                <a:lnTo>
                  <a:pt x="585846" y="1216188"/>
                </a:lnTo>
                <a:lnTo>
                  <a:pt x="630332" y="1216188"/>
                </a:lnTo>
                <a:lnTo>
                  <a:pt x="674722" y="1212955"/>
                </a:lnTo>
                <a:lnTo>
                  <a:pt x="718826" y="1206489"/>
                </a:lnTo>
                <a:lnTo>
                  <a:pt x="762451" y="1196789"/>
                </a:lnTo>
                <a:lnTo>
                  <a:pt x="805407" y="1183857"/>
                </a:lnTo>
                <a:lnTo>
                  <a:pt x="847502" y="1167692"/>
                </a:lnTo>
                <a:lnTo>
                  <a:pt x="888545" y="1148294"/>
                </a:lnTo>
                <a:lnTo>
                  <a:pt x="928345" y="1125662"/>
                </a:lnTo>
                <a:lnTo>
                  <a:pt x="966710" y="1099798"/>
                </a:lnTo>
                <a:lnTo>
                  <a:pt x="1003448" y="1070700"/>
                </a:lnTo>
                <a:lnTo>
                  <a:pt x="1038370" y="1038370"/>
                </a:lnTo>
                <a:lnTo>
                  <a:pt x="1070700" y="1003448"/>
                </a:lnTo>
                <a:lnTo>
                  <a:pt x="1099798" y="966710"/>
                </a:lnTo>
                <a:lnTo>
                  <a:pt x="1125662" y="928345"/>
                </a:lnTo>
                <a:lnTo>
                  <a:pt x="1148294" y="888545"/>
                </a:lnTo>
                <a:lnTo>
                  <a:pt x="1167692" y="847502"/>
                </a:lnTo>
                <a:lnTo>
                  <a:pt x="1183857" y="805407"/>
                </a:lnTo>
                <a:lnTo>
                  <a:pt x="1196789" y="762451"/>
                </a:lnTo>
                <a:lnTo>
                  <a:pt x="1206489" y="718826"/>
                </a:lnTo>
                <a:lnTo>
                  <a:pt x="1212955" y="674722"/>
                </a:lnTo>
                <a:lnTo>
                  <a:pt x="1216188" y="630332"/>
                </a:lnTo>
                <a:lnTo>
                  <a:pt x="1216188" y="585846"/>
                </a:lnTo>
                <a:lnTo>
                  <a:pt x="1212955" y="541456"/>
                </a:lnTo>
                <a:lnTo>
                  <a:pt x="1206489" y="497352"/>
                </a:lnTo>
                <a:lnTo>
                  <a:pt x="1196789" y="453727"/>
                </a:lnTo>
                <a:lnTo>
                  <a:pt x="1183857" y="410772"/>
                </a:lnTo>
                <a:lnTo>
                  <a:pt x="1167692" y="368678"/>
                </a:lnTo>
                <a:lnTo>
                  <a:pt x="1148294" y="327636"/>
                </a:lnTo>
                <a:lnTo>
                  <a:pt x="1125662" y="287838"/>
                </a:lnTo>
                <a:lnTo>
                  <a:pt x="1099798" y="249474"/>
                </a:lnTo>
                <a:lnTo>
                  <a:pt x="1070700" y="212737"/>
                </a:lnTo>
                <a:lnTo>
                  <a:pt x="1038370" y="177818"/>
                </a:lnTo>
                <a:lnTo>
                  <a:pt x="1003448" y="145487"/>
                </a:lnTo>
                <a:lnTo>
                  <a:pt x="966710" y="116390"/>
                </a:lnTo>
                <a:lnTo>
                  <a:pt x="928345" y="90525"/>
                </a:lnTo>
                <a:lnTo>
                  <a:pt x="888545" y="67894"/>
                </a:lnTo>
                <a:lnTo>
                  <a:pt x="847502" y="48495"/>
                </a:lnTo>
                <a:lnTo>
                  <a:pt x="805407" y="32330"/>
                </a:lnTo>
                <a:lnTo>
                  <a:pt x="762451" y="19398"/>
                </a:lnTo>
                <a:lnTo>
                  <a:pt x="718826" y="9699"/>
                </a:lnTo>
                <a:lnTo>
                  <a:pt x="674722" y="3233"/>
                </a:lnTo>
                <a:lnTo>
                  <a:pt x="630332" y="0"/>
                </a:lnTo>
                <a:close/>
              </a:path>
            </a:pathLst>
          </a:custGeom>
          <a:solidFill>
            <a:srgbClr val="FFFFFF"/>
          </a:solidFill>
        </p:spPr>
        <p:txBody>
          <a:bodyPr wrap="square" lIns="0" tIns="0" rIns="0" bIns="0" rtlCol="0"/>
          <a:lstStyle/>
          <a:p>
            <a:endParaRPr/>
          </a:p>
        </p:txBody>
      </p:sp>
      <p:sp>
        <p:nvSpPr>
          <p:cNvPr id="18" name="object 18"/>
          <p:cNvSpPr/>
          <p:nvPr/>
        </p:nvSpPr>
        <p:spPr>
          <a:xfrm>
            <a:off x="11294552" y="2397986"/>
            <a:ext cx="1216660" cy="1216660"/>
          </a:xfrm>
          <a:custGeom>
            <a:avLst/>
            <a:gdLst/>
            <a:ahLst/>
            <a:cxnLst/>
            <a:rect l="l" t="t" r="r" b="b"/>
            <a:pathLst>
              <a:path w="1216659" h="1216660">
                <a:moveTo>
                  <a:pt x="1038369" y="177821"/>
                </a:moveTo>
                <a:lnTo>
                  <a:pt x="1070699" y="212741"/>
                </a:lnTo>
                <a:lnTo>
                  <a:pt x="1099796" y="249479"/>
                </a:lnTo>
                <a:lnTo>
                  <a:pt x="1125661" y="287842"/>
                </a:lnTo>
                <a:lnTo>
                  <a:pt x="1148292" y="327641"/>
                </a:lnTo>
                <a:lnTo>
                  <a:pt x="1167690" y="368683"/>
                </a:lnTo>
                <a:lnTo>
                  <a:pt x="1183855" y="410778"/>
                </a:lnTo>
                <a:lnTo>
                  <a:pt x="1196787" y="453733"/>
                </a:lnTo>
                <a:lnTo>
                  <a:pt x="1206486" y="497358"/>
                </a:lnTo>
                <a:lnTo>
                  <a:pt x="1212952" y="541461"/>
                </a:lnTo>
                <a:lnTo>
                  <a:pt x="1216185" y="585851"/>
                </a:lnTo>
                <a:lnTo>
                  <a:pt x="1216185" y="630337"/>
                </a:lnTo>
                <a:lnTo>
                  <a:pt x="1212952" y="674728"/>
                </a:lnTo>
                <a:lnTo>
                  <a:pt x="1206486" y="718831"/>
                </a:lnTo>
                <a:lnTo>
                  <a:pt x="1196787" y="762456"/>
                </a:lnTo>
                <a:lnTo>
                  <a:pt x="1183855" y="805411"/>
                </a:lnTo>
                <a:lnTo>
                  <a:pt x="1167690" y="847506"/>
                </a:lnTo>
                <a:lnTo>
                  <a:pt x="1148292" y="888548"/>
                </a:lnTo>
                <a:lnTo>
                  <a:pt x="1125661" y="928347"/>
                </a:lnTo>
                <a:lnTo>
                  <a:pt x="1099796" y="966711"/>
                </a:lnTo>
                <a:lnTo>
                  <a:pt x="1070699" y="1003449"/>
                </a:lnTo>
                <a:lnTo>
                  <a:pt x="1038369" y="1038369"/>
                </a:lnTo>
                <a:lnTo>
                  <a:pt x="1003449" y="1070699"/>
                </a:lnTo>
                <a:lnTo>
                  <a:pt x="966711" y="1099796"/>
                </a:lnTo>
                <a:lnTo>
                  <a:pt x="928347" y="1125661"/>
                </a:lnTo>
                <a:lnTo>
                  <a:pt x="888548" y="1148292"/>
                </a:lnTo>
                <a:lnTo>
                  <a:pt x="847506" y="1167690"/>
                </a:lnTo>
                <a:lnTo>
                  <a:pt x="805411" y="1183855"/>
                </a:lnTo>
                <a:lnTo>
                  <a:pt x="762456" y="1196787"/>
                </a:lnTo>
                <a:lnTo>
                  <a:pt x="718831" y="1206486"/>
                </a:lnTo>
                <a:lnTo>
                  <a:pt x="674728" y="1212952"/>
                </a:lnTo>
                <a:lnTo>
                  <a:pt x="630337" y="1216185"/>
                </a:lnTo>
                <a:lnTo>
                  <a:pt x="585851" y="1216185"/>
                </a:lnTo>
                <a:lnTo>
                  <a:pt x="541461" y="1212952"/>
                </a:lnTo>
                <a:lnTo>
                  <a:pt x="497358" y="1206486"/>
                </a:lnTo>
                <a:lnTo>
                  <a:pt x="453733" y="1196787"/>
                </a:lnTo>
                <a:lnTo>
                  <a:pt x="410778" y="1183855"/>
                </a:lnTo>
                <a:lnTo>
                  <a:pt x="368683" y="1167690"/>
                </a:lnTo>
                <a:lnTo>
                  <a:pt x="327641" y="1148292"/>
                </a:lnTo>
                <a:lnTo>
                  <a:pt x="287842" y="1125661"/>
                </a:lnTo>
                <a:lnTo>
                  <a:pt x="249479" y="1099796"/>
                </a:lnTo>
                <a:lnTo>
                  <a:pt x="212741" y="1070699"/>
                </a:lnTo>
                <a:lnTo>
                  <a:pt x="177821" y="1038369"/>
                </a:lnTo>
                <a:lnTo>
                  <a:pt x="145490" y="1003449"/>
                </a:lnTo>
                <a:lnTo>
                  <a:pt x="116392" y="966711"/>
                </a:lnTo>
                <a:lnTo>
                  <a:pt x="90527" y="928347"/>
                </a:lnTo>
                <a:lnTo>
                  <a:pt x="67895" y="888548"/>
                </a:lnTo>
                <a:lnTo>
                  <a:pt x="48496" y="847506"/>
                </a:lnTo>
                <a:lnTo>
                  <a:pt x="32331" y="805411"/>
                </a:lnTo>
                <a:lnTo>
                  <a:pt x="19398" y="762456"/>
                </a:lnTo>
                <a:lnTo>
                  <a:pt x="9699" y="718831"/>
                </a:lnTo>
                <a:lnTo>
                  <a:pt x="3233" y="674728"/>
                </a:lnTo>
                <a:lnTo>
                  <a:pt x="0" y="630337"/>
                </a:lnTo>
                <a:lnTo>
                  <a:pt x="0" y="585851"/>
                </a:lnTo>
                <a:lnTo>
                  <a:pt x="3233" y="541461"/>
                </a:lnTo>
                <a:lnTo>
                  <a:pt x="9699" y="497358"/>
                </a:lnTo>
                <a:lnTo>
                  <a:pt x="19398" y="453733"/>
                </a:lnTo>
                <a:lnTo>
                  <a:pt x="32331" y="410778"/>
                </a:lnTo>
                <a:lnTo>
                  <a:pt x="48496" y="368683"/>
                </a:lnTo>
                <a:lnTo>
                  <a:pt x="67895" y="327641"/>
                </a:lnTo>
                <a:lnTo>
                  <a:pt x="90527" y="287842"/>
                </a:lnTo>
                <a:lnTo>
                  <a:pt x="116392" y="249479"/>
                </a:lnTo>
                <a:lnTo>
                  <a:pt x="145490" y="212741"/>
                </a:lnTo>
                <a:lnTo>
                  <a:pt x="177821" y="177821"/>
                </a:lnTo>
                <a:lnTo>
                  <a:pt x="212741" y="145490"/>
                </a:lnTo>
                <a:lnTo>
                  <a:pt x="249479" y="116392"/>
                </a:lnTo>
                <a:lnTo>
                  <a:pt x="287842" y="90527"/>
                </a:lnTo>
                <a:lnTo>
                  <a:pt x="327641" y="67895"/>
                </a:lnTo>
                <a:lnTo>
                  <a:pt x="368683" y="48496"/>
                </a:lnTo>
                <a:lnTo>
                  <a:pt x="410778" y="32331"/>
                </a:lnTo>
                <a:lnTo>
                  <a:pt x="453733" y="19398"/>
                </a:lnTo>
                <a:lnTo>
                  <a:pt x="497358" y="9699"/>
                </a:lnTo>
                <a:lnTo>
                  <a:pt x="541461" y="3233"/>
                </a:lnTo>
                <a:lnTo>
                  <a:pt x="585851" y="0"/>
                </a:lnTo>
                <a:lnTo>
                  <a:pt x="630337" y="0"/>
                </a:lnTo>
                <a:lnTo>
                  <a:pt x="674728" y="3233"/>
                </a:lnTo>
                <a:lnTo>
                  <a:pt x="718831" y="9699"/>
                </a:lnTo>
                <a:lnTo>
                  <a:pt x="762456" y="19398"/>
                </a:lnTo>
                <a:lnTo>
                  <a:pt x="805411" y="32331"/>
                </a:lnTo>
                <a:lnTo>
                  <a:pt x="847506" y="48496"/>
                </a:lnTo>
                <a:lnTo>
                  <a:pt x="888548" y="67895"/>
                </a:lnTo>
                <a:lnTo>
                  <a:pt x="928347" y="90527"/>
                </a:lnTo>
                <a:lnTo>
                  <a:pt x="966711" y="116392"/>
                </a:lnTo>
                <a:lnTo>
                  <a:pt x="1003449" y="145490"/>
                </a:lnTo>
                <a:lnTo>
                  <a:pt x="1038369" y="177821"/>
                </a:lnTo>
                <a:close/>
              </a:path>
            </a:pathLst>
          </a:custGeom>
          <a:ln w="38100">
            <a:solidFill>
              <a:srgbClr val="53585F"/>
            </a:solidFill>
          </a:ln>
        </p:spPr>
        <p:txBody>
          <a:bodyPr wrap="square" lIns="0" tIns="0" rIns="0" bIns="0" rtlCol="0"/>
          <a:lstStyle/>
          <a:p>
            <a:endParaRPr/>
          </a:p>
        </p:txBody>
      </p:sp>
      <p:sp>
        <p:nvSpPr>
          <p:cNvPr id="19" name="object 19"/>
          <p:cNvSpPr/>
          <p:nvPr/>
        </p:nvSpPr>
        <p:spPr>
          <a:xfrm>
            <a:off x="11457914" y="2565400"/>
            <a:ext cx="886485" cy="885507"/>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0918075" y="3012725"/>
            <a:ext cx="370205" cy="0"/>
          </a:xfrm>
          <a:custGeom>
            <a:avLst/>
            <a:gdLst/>
            <a:ahLst/>
            <a:cxnLst/>
            <a:rect l="l" t="t" r="r" b="b"/>
            <a:pathLst>
              <a:path w="370204">
                <a:moveTo>
                  <a:pt x="0" y="0"/>
                </a:moveTo>
                <a:lnTo>
                  <a:pt x="369735" y="0"/>
                </a:lnTo>
              </a:path>
            </a:pathLst>
          </a:custGeom>
          <a:ln w="32548">
            <a:solidFill>
              <a:srgbClr val="A6AAA9"/>
            </a:solidFill>
          </a:ln>
        </p:spPr>
        <p:txBody>
          <a:bodyPr wrap="square" lIns="0" tIns="0" rIns="0" bIns="0" rtlCol="0"/>
          <a:lstStyle/>
          <a:p>
            <a:endParaRPr/>
          </a:p>
        </p:txBody>
      </p:sp>
      <p:sp>
        <p:nvSpPr>
          <p:cNvPr id="21" name="object 21"/>
          <p:cNvSpPr/>
          <p:nvPr/>
        </p:nvSpPr>
        <p:spPr>
          <a:xfrm>
            <a:off x="9801008" y="3012725"/>
            <a:ext cx="370205" cy="0"/>
          </a:xfrm>
          <a:custGeom>
            <a:avLst/>
            <a:gdLst/>
            <a:ahLst/>
            <a:cxnLst/>
            <a:rect l="l" t="t" r="r" b="b"/>
            <a:pathLst>
              <a:path w="370204">
                <a:moveTo>
                  <a:pt x="0" y="0"/>
                </a:moveTo>
                <a:lnTo>
                  <a:pt x="369912" y="0"/>
                </a:lnTo>
              </a:path>
            </a:pathLst>
          </a:custGeom>
          <a:ln w="32548">
            <a:solidFill>
              <a:srgbClr val="A6AAA9"/>
            </a:solidFill>
          </a:ln>
        </p:spPr>
        <p:txBody>
          <a:bodyPr wrap="square" lIns="0" tIns="0" rIns="0" bIns="0" rtlCol="0"/>
          <a:lstStyle/>
          <a:p>
            <a:endParaRPr/>
          </a:p>
        </p:txBody>
      </p:sp>
      <p:sp>
        <p:nvSpPr>
          <p:cNvPr id="22" name="object 22"/>
          <p:cNvSpPr txBox="1"/>
          <p:nvPr/>
        </p:nvSpPr>
        <p:spPr>
          <a:xfrm>
            <a:off x="10170921" y="2909303"/>
            <a:ext cx="747395" cy="220345"/>
          </a:xfrm>
          <a:prstGeom prst="rect">
            <a:avLst/>
          </a:prstGeom>
          <a:solidFill>
            <a:srgbClr val="DCDEE0"/>
          </a:solidFill>
        </p:spPr>
        <p:txBody>
          <a:bodyPr vert="horz" wrap="square" lIns="0" tIns="24130" rIns="0" bIns="0" rtlCol="0">
            <a:spAutoFit/>
          </a:bodyPr>
          <a:lstStyle/>
          <a:p>
            <a:pPr marL="128270">
              <a:lnSpc>
                <a:spcPct val="100000"/>
              </a:lnSpc>
              <a:spcBef>
                <a:spcPts val="190"/>
              </a:spcBef>
            </a:pPr>
            <a:r>
              <a:rPr sz="1000" b="1" dirty="0">
                <a:solidFill>
                  <a:srgbClr val="53585F"/>
                </a:solidFill>
                <a:latin typeface="Arial"/>
                <a:cs typeface="Arial"/>
              </a:rPr>
              <a:t>KNOWS</a:t>
            </a:r>
            <a:endParaRPr sz="1000">
              <a:latin typeface="Arial"/>
              <a:cs typeface="Arial"/>
            </a:endParaRPr>
          </a:p>
        </p:txBody>
      </p:sp>
      <p:sp>
        <p:nvSpPr>
          <p:cNvPr id="23" name="object 23"/>
          <p:cNvSpPr/>
          <p:nvPr/>
        </p:nvSpPr>
        <p:spPr>
          <a:xfrm>
            <a:off x="11876401" y="3633393"/>
            <a:ext cx="18415" cy="1358900"/>
          </a:xfrm>
          <a:custGeom>
            <a:avLst/>
            <a:gdLst/>
            <a:ahLst/>
            <a:cxnLst/>
            <a:rect l="l" t="t" r="r" b="b"/>
            <a:pathLst>
              <a:path w="18415" h="1358900">
                <a:moveTo>
                  <a:pt x="0" y="1358493"/>
                </a:moveTo>
                <a:lnTo>
                  <a:pt x="167" y="1345793"/>
                </a:lnTo>
                <a:lnTo>
                  <a:pt x="852" y="1294032"/>
                </a:lnTo>
                <a:lnTo>
                  <a:pt x="1536" y="1242271"/>
                </a:lnTo>
                <a:lnTo>
                  <a:pt x="2221" y="1190510"/>
                </a:lnTo>
                <a:lnTo>
                  <a:pt x="2905" y="1138749"/>
                </a:lnTo>
                <a:lnTo>
                  <a:pt x="3589" y="1086988"/>
                </a:lnTo>
                <a:lnTo>
                  <a:pt x="4274" y="1035226"/>
                </a:lnTo>
                <a:lnTo>
                  <a:pt x="4958" y="983465"/>
                </a:lnTo>
                <a:lnTo>
                  <a:pt x="5642" y="931704"/>
                </a:lnTo>
                <a:lnTo>
                  <a:pt x="6327" y="879943"/>
                </a:lnTo>
                <a:lnTo>
                  <a:pt x="7011" y="828182"/>
                </a:lnTo>
                <a:lnTo>
                  <a:pt x="7695" y="776420"/>
                </a:lnTo>
                <a:lnTo>
                  <a:pt x="8380" y="724659"/>
                </a:lnTo>
                <a:lnTo>
                  <a:pt x="9064" y="672898"/>
                </a:lnTo>
                <a:lnTo>
                  <a:pt x="9749" y="621136"/>
                </a:lnTo>
                <a:lnTo>
                  <a:pt x="10433" y="569375"/>
                </a:lnTo>
                <a:lnTo>
                  <a:pt x="11117" y="517614"/>
                </a:lnTo>
                <a:lnTo>
                  <a:pt x="11802" y="465852"/>
                </a:lnTo>
                <a:lnTo>
                  <a:pt x="12486" y="414091"/>
                </a:lnTo>
                <a:lnTo>
                  <a:pt x="13170" y="362330"/>
                </a:lnTo>
                <a:lnTo>
                  <a:pt x="13855" y="310568"/>
                </a:lnTo>
                <a:lnTo>
                  <a:pt x="14539" y="258807"/>
                </a:lnTo>
                <a:lnTo>
                  <a:pt x="15224" y="207045"/>
                </a:lnTo>
                <a:lnTo>
                  <a:pt x="15908" y="155284"/>
                </a:lnTo>
                <a:lnTo>
                  <a:pt x="16592" y="103522"/>
                </a:lnTo>
                <a:lnTo>
                  <a:pt x="17277" y="51761"/>
                </a:lnTo>
                <a:lnTo>
                  <a:pt x="17961" y="0"/>
                </a:lnTo>
              </a:path>
            </a:pathLst>
          </a:custGeom>
          <a:ln w="25400">
            <a:solidFill>
              <a:srgbClr val="A6AAA9"/>
            </a:solidFill>
          </a:ln>
        </p:spPr>
        <p:txBody>
          <a:bodyPr wrap="square" lIns="0" tIns="0" rIns="0" bIns="0" rtlCol="0"/>
          <a:lstStyle/>
          <a:p>
            <a:endParaRPr/>
          </a:p>
        </p:txBody>
      </p:sp>
      <p:sp>
        <p:nvSpPr>
          <p:cNvPr id="24" name="object 24"/>
          <p:cNvSpPr/>
          <p:nvPr/>
        </p:nvSpPr>
        <p:spPr>
          <a:xfrm>
            <a:off x="11815609" y="4978387"/>
            <a:ext cx="121920" cy="123189"/>
          </a:xfrm>
          <a:custGeom>
            <a:avLst/>
            <a:gdLst/>
            <a:ahLst/>
            <a:cxnLst/>
            <a:rect l="l" t="t" r="r" b="b"/>
            <a:pathLst>
              <a:path w="121920" h="123189">
                <a:moveTo>
                  <a:pt x="0" y="0"/>
                </a:moveTo>
                <a:lnTo>
                  <a:pt x="59347" y="122707"/>
                </a:lnTo>
                <a:lnTo>
                  <a:pt x="121907" y="1612"/>
                </a:lnTo>
                <a:lnTo>
                  <a:pt x="0" y="0"/>
                </a:lnTo>
                <a:close/>
              </a:path>
            </a:pathLst>
          </a:custGeom>
          <a:solidFill>
            <a:srgbClr val="A6AAA9"/>
          </a:solidFill>
        </p:spPr>
        <p:txBody>
          <a:bodyPr wrap="square" lIns="0" tIns="0" rIns="0" bIns="0" rtlCol="0"/>
          <a:lstStyle/>
          <a:p>
            <a:endParaRPr/>
          </a:p>
        </p:txBody>
      </p:sp>
      <p:sp>
        <p:nvSpPr>
          <p:cNvPr id="25" name="object 25"/>
          <p:cNvSpPr/>
          <p:nvPr/>
        </p:nvSpPr>
        <p:spPr>
          <a:xfrm>
            <a:off x="11758650" y="3818851"/>
            <a:ext cx="220345" cy="902335"/>
          </a:xfrm>
          <a:custGeom>
            <a:avLst/>
            <a:gdLst/>
            <a:ahLst/>
            <a:cxnLst/>
            <a:rect l="l" t="t" r="r" b="b"/>
            <a:pathLst>
              <a:path w="220345" h="902335">
                <a:moveTo>
                  <a:pt x="0" y="901953"/>
                </a:moveTo>
                <a:lnTo>
                  <a:pt x="0" y="0"/>
                </a:lnTo>
                <a:lnTo>
                  <a:pt x="220129" y="0"/>
                </a:lnTo>
                <a:lnTo>
                  <a:pt x="220129" y="901953"/>
                </a:lnTo>
                <a:lnTo>
                  <a:pt x="0" y="901953"/>
                </a:lnTo>
                <a:close/>
              </a:path>
            </a:pathLst>
          </a:custGeom>
          <a:solidFill>
            <a:srgbClr val="DCDEE0"/>
          </a:solidFill>
        </p:spPr>
        <p:txBody>
          <a:bodyPr wrap="square" lIns="0" tIns="0" rIns="0" bIns="0" rtlCol="0"/>
          <a:lstStyle/>
          <a:p>
            <a:endParaRPr/>
          </a:p>
        </p:txBody>
      </p:sp>
      <p:sp>
        <p:nvSpPr>
          <p:cNvPr id="26" name="object 26"/>
          <p:cNvSpPr txBox="1"/>
          <p:nvPr/>
        </p:nvSpPr>
        <p:spPr>
          <a:xfrm>
            <a:off x="11802107" y="3892727"/>
            <a:ext cx="152400" cy="742950"/>
          </a:xfrm>
          <a:prstGeom prst="rect">
            <a:avLst/>
          </a:prstGeom>
        </p:spPr>
        <p:txBody>
          <a:bodyPr vert="vert270" wrap="square" lIns="0" tIns="0" rIns="0" bIns="0" rtlCol="0">
            <a:spAutoFit/>
          </a:bodyPr>
          <a:lstStyle/>
          <a:p>
            <a:pPr marL="12700">
              <a:lnSpc>
                <a:spcPts val="1070"/>
              </a:lnSpc>
            </a:pPr>
            <a:r>
              <a:rPr sz="1000" b="1" dirty="0">
                <a:solidFill>
                  <a:srgbClr val="53585F"/>
                </a:solidFill>
                <a:latin typeface="Arial"/>
                <a:cs typeface="Arial"/>
              </a:rPr>
              <a:t>WORKS_</a:t>
            </a:r>
            <a:r>
              <a:rPr sz="1000" b="1" spc="-75" dirty="0">
                <a:solidFill>
                  <a:srgbClr val="53585F"/>
                </a:solidFill>
                <a:latin typeface="Arial"/>
                <a:cs typeface="Arial"/>
              </a:rPr>
              <a:t>A</a:t>
            </a:r>
            <a:r>
              <a:rPr sz="1000" b="1" dirty="0">
                <a:solidFill>
                  <a:srgbClr val="53585F"/>
                </a:solidFill>
                <a:latin typeface="Arial"/>
                <a:cs typeface="Arial"/>
              </a:rPr>
              <a:t>T</a:t>
            </a:r>
            <a:endParaRPr sz="1000">
              <a:latin typeface="Arial"/>
              <a:cs typeface="Arial"/>
            </a:endParaRPr>
          </a:p>
        </p:txBody>
      </p:sp>
      <p:sp>
        <p:nvSpPr>
          <p:cNvPr id="27" name="object 27"/>
          <p:cNvSpPr/>
          <p:nvPr/>
        </p:nvSpPr>
        <p:spPr>
          <a:xfrm>
            <a:off x="10986363" y="5573179"/>
            <a:ext cx="301625" cy="0"/>
          </a:xfrm>
          <a:custGeom>
            <a:avLst/>
            <a:gdLst/>
            <a:ahLst/>
            <a:cxnLst/>
            <a:rect l="l" t="t" r="r" b="b"/>
            <a:pathLst>
              <a:path w="301625">
                <a:moveTo>
                  <a:pt x="0" y="0"/>
                </a:moveTo>
                <a:lnTo>
                  <a:pt x="301002" y="0"/>
                </a:lnTo>
              </a:path>
            </a:pathLst>
          </a:custGeom>
          <a:ln w="25400">
            <a:solidFill>
              <a:srgbClr val="A6AAA9"/>
            </a:solidFill>
          </a:ln>
        </p:spPr>
        <p:txBody>
          <a:bodyPr wrap="square" lIns="0" tIns="0" rIns="0" bIns="0" rtlCol="0"/>
          <a:lstStyle/>
          <a:p>
            <a:endParaRPr/>
          </a:p>
        </p:txBody>
      </p:sp>
      <p:sp>
        <p:nvSpPr>
          <p:cNvPr id="28" name="object 28"/>
          <p:cNvSpPr/>
          <p:nvPr/>
        </p:nvSpPr>
        <p:spPr>
          <a:xfrm>
            <a:off x="9813721" y="5573179"/>
            <a:ext cx="281940" cy="0"/>
          </a:xfrm>
          <a:custGeom>
            <a:avLst/>
            <a:gdLst/>
            <a:ahLst/>
            <a:cxnLst/>
            <a:rect l="l" t="t" r="r" b="b"/>
            <a:pathLst>
              <a:path w="281940">
                <a:moveTo>
                  <a:pt x="0" y="0"/>
                </a:moveTo>
                <a:lnTo>
                  <a:pt x="281863" y="0"/>
                </a:lnTo>
              </a:path>
            </a:pathLst>
          </a:custGeom>
          <a:ln w="25400">
            <a:solidFill>
              <a:srgbClr val="A6AAA9"/>
            </a:solidFill>
          </a:ln>
        </p:spPr>
        <p:txBody>
          <a:bodyPr wrap="square" lIns="0" tIns="0" rIns="0" bIns="0" rtlCol="0"/>
          <a:lstStyle/>
          <a:p>
            <a:endParaRPr/>
          </a:p>
        </p:txBody>
      </p:sp>
      <p:sp>
        <p:nvSpPr>
          <p:cNvPr id="29" name="object 29"/>
          <p:cNvSpPr/>
          <p:nvPr/>
        </p:nvSpPr>
        <p:spPr>
          <a:xfrm>
            <a:off x="11274666" y="5512218"/>
            <a:ext cx="121920" cy="121920"/>
          </a:xfrm>
          <a:custGeom>
            <a:avLst/>
            <a:gdLst/>
            <a:ahLst/>
            <a:cxnLst/>
            <a:rect l="l" t="t" r="r" b="b"/>
            <a:pathLst>
              <a:path w="121920" h="121920">
                <a:moveTo>
                  <a:pt x="0" y="0"/>
                </a:moveTo>
                <a:lnTo>
                  <a:pt x="0" y="121919"/>
                </a:lnTo>
                <a:lnTo>
                  <a:pt x="121920" y="60960"/>
                </a:lnTo>
                <a:lnTo>
                  <a:pt x="0" y="0"/>
                </a:lnTo>
                <a:close/>
              </a:path>
            </a:pathLst>
          </a:custGeom>
          <a:solidFill>
            <a:srgbClr val="A6AAA9"/>
          </a:solidFill>
        </p:spPr>
        <p:txBody>
          <a:bodyPr wrap="square" lIns="0" tIns="0" rIns="0" bIns="0" rtlCol="0"/>
          <a:lstStyle/>
          <a:p>
            <a:endParaRPr/>
          </a:p>
        </p:txBody>
      </p:sp>
      <p:sp>
        <p:nvSpPr>
          <p:cNvPr id="30" name="object 30"/>
          <p:cNvSpPr txBox="1"/>
          <p:nvPr/>
        </p:nvSpPr>
        <p:spPr>
          <a:xfrm>
            <a:off x="10095585" y="5463120"/>
            <a:ext cx="890905" cy="220345"/>
          </a:xfrm>
          <a:prstGeom prst="rect">
            <a:avLst/>
          </a:prstGeom>
          <a:solidFill>
            <a:srgbClr val="DCDEE0"/>
          </a:solidFill>
        </p:spPr>
        <p:txBody>
          <a:bodyPr vert="horz" wrap="square" lIns="0" tIns="35560" rIns="0" bIns="0" rtlCol="0">
            <a:spAutoFit/>
          </a:bodyPr>
          <a:lstStyle/>
          <a:p>
            <a:pPr marL="89535">
              <a:lnSpc>
                <a:spcPct val="100000"/>
              </a:lnSpc>
              <a:spcBef>
                <a:spcPts val="280"/>
              </a:spcBef>
            </a:pPr>
            <a:r>
              <a:rPr sz="1000" b="1" spc="-10" dirty="0">
                <a:solidFill>
                  <a:srgbClr val="53585F"/>
                </a:solidFill>
                <a:latin typeface="Arial"/>
                <a:cs typeface="Arial"/>
              </a:rPr>
              <a:t>WORKS_AT</a:t>
            </a:r>
            <a:endParaRPr sz="1000">
              <a:latin typeface="Arial"/>
              <a:cs typeface="Arial"/>
            </a:endParaRPr>
          </a:p>
        </p:txBody>
      </p:sp>
      <p:sp>
        <p:nvSpPr>
          <p:cNvPr id="31" name="object 31"/>
          <p:cNvSpPr/>
          <p:nvPr/>
        </p:nvSpPr>
        <p:spPr>
          <a:xfrm>
            <a:off x="4915687" y="4192234"/>
            <a:ext cx="738505" cy="0"/>
          </a:xfrm>
          <a:custGeom>
            <a:avLst/>
            <a:gdLst/>
            <a:ahLst/>
            <a:cxnLst/>
            <a:rect l="l" t="t" r="r" b="b"/>
            <a:pathLst>
              <a:path w="738504">
                <a:moveTo>
                  <a:pt x="0" y="0"/>
                </a:moveTo>
                <a:lnTo>
                  <a:pt x="738085" y="0"/>
                </a:lnTo>
              </a:path>
            </a:pathLst>
          </a:custGeom>
          <a:ln w="27126">
            <a:solidFill>
              <a:srgbClr val="A6AAA9"/>
            </a:solidFill>
          </a:ln>
        </p:spPr>
        <p:txBody>
          <a:bodyPr wrap="square" lIns="0" tIns="0" rIns="0" bIns="0" rtlCol="0"/>
          <a:lstStyle/>
          <a:p>
            <a:endParaRPr/>
          </a:p>
        </p:txBody>
      </p:sp>
      <p:sp>
        <p:nvSpPr>
          <p:cNvPr id="32" name="object 32"/>
          <p:cNvSpPr/>
          <p:nvPr/>
        </p:nvSpPr>
        <p:spPr>
          <a:xfrm>
            <a:off x="3575862" y="4192234"/>
            <a:ext cx="433705" cy="0"/>
          </a:xfrm>
          <a:custGeom>
            <a:avLst/>
            <a:gdLst/>
            <a:ahLst/>
            <a:cxnLst/>
            <a:rect l="l" t="t" r="r" b="b"/>
            <a:pathLst>
              <a:path w="433704">
                <a:moveTo>
                  <a:pt x="0" y="0"/>
                </a:moveTo>
                <a:lnTo>
                  <a:pt x="433679" y="0"/>
                </a:lnTo>
              </a:path>
            </a:pathLst>
          </a:custGeom>
          <a:ln w="27126">
            <a:solidFill>
              <a:srgbClr val="A6AAA9"/>
            </a:solidFill>
          </a:ln>
        </p:spPr>
        <p:txBody>
          <a:bodyPr wrap="square" lIns="0" tIns="0" rIns="0" bIns="0" rtlCol="0"/>
          <a:lstStyle/>
          <a:p>
            <a:endParaRPr/>
          </a:p>
        </p:txBody>
      </p:sp>
      <p:sp>
        <p:nvSpPr>
          <p:cNvPr id="33" name="object 33"/>
          <p:cNvSpPr/>
          <p:nvPr/>
        </p:nvSpPr>
        <p:spPr>
          <a:xfrm>
            <a:off x="3479342" y="4130433"/>
            <a:ext cx="122555" cy="121920"/>
          </a:xfrm>
          <a:custGeom>
            <a:avLst/>
            <a:gdLst/>
            <a:ahLst/>
            <a:cxnLst/>
            <a:rect l="l" t="t" r="r" b="b"/>
            <a:pathLst>
              <a:path w="122554" h="121920">
                <a:moveTo>
                  <a:pt x="121970" y="0"/>
                </a:moveTo>
                <a:lnTo>
                  <a:pt x="0" y="60845"/>
                </a:lnTo>
                <a:lnTo>
                  <a:pt x="121869" y="121907"/>
                </a:lnTo>
                <a:lnTo>
                  <a:pt x="121970" y="0"/>
                </a:lnTo>
                <a:close/>
              </a:path>
            </a:pathLst>
          </a:custGeom>
          <a:solidFill>
            <a:srgbClr val="A6AAA9"/>
          </a:solidFill>
        </p:spPr>
        <p:txBody>
          <a:bodyPr wrap="square" lIns="0" tIns="0" rIns="0" bIns="0" rtlCol="0"/>
          <a:lstStyle/>
          <a:p>
            <a:endParaRPr/>
          </a:p>
        </p:txBody>
      </p:sp>
      <p:sp>
        <p:nvSpPr>
          <p:cNvPr id="34" name="object 34"/>
          <p:cNvSpPr txBox="1"/>
          <p:nvPr/>
        </p:nvSpPr>
        <p:spPr>
          <a:xfrm>
            <a:off x="4009542" y="4083558"/>
            <a:ext cx="906144" cy="220345"/>
          </a:xfrm>
          <a:prstGeom prst="rect">
            <a:avLst/>
          </a:prstGeom>
          <a:solidFill>
            <a:srgbClr val="DCDEE0"/>
          </a:solidFill>
        </p:spPr>
        <p:txBody>
          <a:bodyPr vert="horz" wrap="square" lIns="0" tIns="31115" rIns="0" bIns="0" rtlCol="0">
            <a:spAutoFit/>
          </a:bodyPr>
          <a:lstStyle/>
          <a:p>
            <a:pPr marL="92075">
              <a:lnSpc>
                <a:spcPct val="100000"/>
              </a:lnSpc>
              <a:spcBef>
                <a:spcPts val="245"/>
              </a:spcBef>
            </a:pPr>
            <a:r>
              <a:rPr sz="1000" b="1" spc="-10" dirty="0">
                <a:solidFill>
                  <a:srgbClr val="53585F"/>
                </a:solidFill>
                <a:latin typeface="Arial"/>
                <a:cs typeface="Arial"/>
              </a:rPr>
              <a:t>WORKS_AT</a:t>
            </a:r>
            <a:endParaRPr sz="1000">
              <a:latin typeface="Arial"/>
              <a:cs typeface="Arial"/>
            </a:endParaRPr>
          </a:p>
        </p:txBody>
      </p:sp>
      <p:sp>
        <p:nvSpPr>
          <p:cNvPr id="35" name="object 35"/>
          <p:cNvSpPr txBox="1"/>
          <p:nvPr/>
        </p:nvSpPr>
        <p:spPr>
          <a:xfrm>
            <a:off x="2660637" y="4621479"/>
            <a:ext cx="747395" cy="223520"/>
          </a:xfrm>
          <a:prstGeom prst="rect">
            <a:avLst/>
          </a:prstGeom>
          <a:solidFill>
            <a:srgbClr val="FFFFFF"/>
          </a:solidFill>
          <a:ln w="3175">
            <a:solidFill>
              <a:srgbClr val="000000"/>
            </a:solidFill>
          </a:ln>
        </p:spPr>
        <p:txBody>
          <a:bodyPr vert="horz" wrap="square" lIns="0" tIns="26670" rIns="0" bIns="0" rtlCol="0">
            <a:spAutoFit/>
          </a:bodyPr>
          <a:lstStyle/>
          <a:p>
            <a:pPr marL="57150">
              <a:lnSpc>
                <a:spcPct val="100000"/>
              </a:lnSpc>
              <a:spcBef>
                <a:spcPts val="210"/>
              </a:spcBef>
            </a:pPr>
            <a:r>
              <a:rPr sz="1000" b="1" spc="-15" dirty="0">
                <a:solidFill>
                  <a:srgbClr val="53585F"/>
                </a:solidFill>
                <a:latin typeface="Arial"/>
                <a:cs typeface="Arial"/>
              </a:rPr>
              <a:t>COMPANY</a:t>
            </a:r>
            <a:endParaRPr sz="1000">
              <a:latin typeface="Arial"/>
              <a:cs typeface="Arial"/>
            </a:endParaRPr>
          </a:p>
        </p:txBody>
      </p:sp>
      <p:sp>
        <p:nvSpPr>
          <p:cNvPr id="36" name="object 36"/>
          <p:cNvSpPr/>
          <p:nvPr/>
        </p:nvSpPr>
        <p:spPr>
          <a:xfrm>
            <a:off x="5820371" y="6674599"/>
            <a:ext cx="896619" cy="225425"/>
          </a:xfrm>
          <a:custGeom>
            <a:avLst/>
            <a:gdLst/>
            <a:ahLst/>
            <a:cxnLst/>
            <a:rect l="l" t="t" r="r" b="b"/>
            <a:pathLst>
              <a:path w="896620" h="225425">
                <a:moveTo>
                  <a:pt x="0" y="0"/>
                </a:moveTo>
                <a:lnTo>
                  <a:pt x="896492" y="0"/>
                </a:lnTo>
                <a:lnTo>
                  <a:pt x="896492" y="225247"/>
                </a:lnTo>
                <a:lnTo>
                  <a:pt x="0" y="225247"/>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5820371" y="6674599"/>
            <a:ext cx="896619" cy="225425"/>
          </a:xfrm>
          <a:custGeom>
            <a:avLst/>
            <a:gdLst/>
            <a:ahLst/>
            <a:cxnLst/>
            <a:rect l="l" t="t" r="r" b="b"/>
            <a:pathLst>
              <a:path w="896620" h="225425">
                <a:moveTo>
                  <a:pt x="0" y="0"/>
                </a:moveTo>
                <a:lnTo>
                  <a:pt x="896494" y="0"/>
                </a:lnTo>
                <a:lnTo>
                  <a:pt x="896494" y="225249"/>
                </a:lnTo>
                <a:lnTo>
                  <a:pt x="0" y="225249"/>
                </a:lnTo>
                <a:lnTo>
                  <a:pt x="0" y="0"/>
                </a:lnTo>
                <a:close/>
              </a:path>
            </a:pathLst>
          </a:custGeom>
          <a:ln w="3175">
            <a:solidFill>
              <a:srgbClr val="000000"/>
            </a:solidFill>
          </a:ln>
        </p:spPr>
        <p:txBody>
          <a:bodyPr wrap="square" lIns="0" tIns="0" rIns="0" bIns="0" rtlCol="0"/>
          <a:lstStyle/>
          <a:p>
            <a:endParaRPr/>
          </a:p>
        </p:txBody>
      </p:sp>
      <p:sp>
        <p:nvSpPr>
          <p:cNvPr id="38" name="object 38"/>
          <p:cNvSpPr txBox="1"/>
          <p:nvPr/>
        </p:nvSpPr>
        <p:spPr>
          <a:xfrm>
            <a:off x="5905500" y="6705600"/>
            <a:ext cx="721995" cy="177800"/>
          </a:xfrm>
          <a:prstGeom prst="rect">
            <a:avLst/>
          </a:prstGeom>
        </p:spPr>
        <p:txBody>
          <a:bodyPr vert="horz" wrap="square" lIns="0" tIns="12700" rIns="0" bIns="0" rtlCol="0">
            <a:spAutoFit/>
          </a:bodyPr>
          <a:lstStyle/>
          <a:p>
            <a:pPr marL="12700">
              <a:lnSpc>
                <a:spcPct val="100000"/>
              </a:lnSpc>
              <a:spcBef>
                <a:spcPts val="100"/>
              </a:spcBef>
            </a:pPr>
            <a:r>
              <a:rPr sz="1000" b="1" dirty="0">
                <a:solidFill>
                  <a:srgbClr val="53585F"/>
                </a:solidFill>
                <a:latin typeface="Arial"/>
                <a:cs typeface="Arial"/>
              </a:rPr>
              <a:t>S</a:t>
            </a:r>
            <a:r>
              <a:rPr sz="1000" b="1" spc="-75" dirty="0">
                <a:solidFill>
                  <a:srgbClr val="53585F"/>
                </a:solidFill>
                <a:latin typeface="Arial"/>
                <a:cs typeface="Arial"/>
              </a:rPr>
              <a:t>T</a:t>
            </a:r>
            <a:r>
              <a:rPr sz="1000" b="1" dirty="0">
                <a:solidFill>
                  <a:srgbClr val="53585F"/>
                </a:solidFill>
                <a:latin typeface="Arial"/>
                <a:cs typeface="Arial"/>
              </a:rPr>
              <a:t>ANFORD</a:t>
            </a:r>
            <a:endParaRPr sz="1000">
              <a:latin typeface="Arial"/>
              <a:cs typeface="Arial"/>
            </a:endParaRPr>
          </a:p>
        </p:txBody>
      </p:sp>
      <p:sp>
        <p:nvSpPr>
          <p:cNvPr id="39" name="object 39"/>
          <p:cNvSpPr/>
          <p:nvPr/>
        </p:nvSpPr>
        <p:spPr>
          <a:xfrm>
            <a:off x="6814080" y="5860211"/>
            <a:ext cx="1826260" cy="331470"/>
          </a:xfrm>
          <a:custGeom>
            <a:avLst/>
            <a:gdLst/>
            <a:ahLst/>
            <a:cxnLst/>
            <a:rect l="l" t="t" r="r" b="b"/>
            <a:pathLst>
              <a:path w="1826259" h="331470">
                <a:moveTo>
                  <a:pt x="0" y="331292"/>
                </a:moveTo>
                <a:lnTo>
                  <a:pt x="62859" y="319884"/>
                </a:lnTo>
                <a:lnTo>
                  <a:pt x="113223" y="310745"/>
                </a:lnTo>
                <a:lnTo>
                  <a:pt x="163587" y="301606"/>
                </a:lnTo>
                <a:lnTo>
                  <a:pt x="213951" y="292466"/>
                </a:lnTo>
                <a:lnTo>
                  <a:pt x="264315" y="283327"/>
                </a:lnTo>
                <a:lnTo>
                  <a:pt x="314680" y="274188"/>
                </a:lnTo>
                <a:lnTo>
                  <a:pt x="365044" y="265048"/>
                </a:lnTo>
                <a:lnTo>
                  <a:pt x="415409" y="255909"/>
                </a:lnTo>
                <a:lnTo>
                  <a:pt x="465774" y="246769"/>
                </a:lnTo>
                <a:lnTo>
                  <a:pt x="516139" y="237630"/>
                </a:lnTo>
                <a:lnTo>
                  <a:pt x="566504" y="228490"/>
                </a:lnTo>
                <a:lnTo>
                  <a:pt x="616869" y="219351"/>
                </a:lnTo>
                <a:lnTo>
                  <a:pt x="667234" y="210211"/>
                </a:lnTo>
                <a:lnTo>
                  <a:pt x="717600" y="201072"/>
                </a:lnTo>
                <a:lnTo>
                  <a:pt x="767965" y="191932"/>
                </a:lnTo>
                <a:lnTo>
                  <a:pt x="818331" y="182793"/>
                </a:lnTo>
                <a:lnTo>
                  <a:pt x="868696" y="173653"/>
                </a:lnTo>
                <a:lnTo>
                  <a:pt x="919062" y="164514"/>
                </a:lnTo>
                <a:lnTo>
                  <a:pt x="969428" y="155374"/>
                </a:lnTo>
                <a:lnTo>
                  <a:pt x="1019794" y="146235"/>
                </a:lnTo>
                <a:lnTo>
                  <a:pt x="1070160" y="137095"/>
                </a:lnTo>
                <a:lnTo>
                  <a:pt x="1120526" y="127955"/>
                </a:lnTo>
                <a:lnTo>
                  <a:pt x="1170892" y="118816"/>
                </a:lnTo>
                <a:lnTo>
                  <a:pt x="1221258" y="109676"/>
                </a:lnTo>
                <a:lnTo>
                  <a:pt x="1271624" y="100536"/>
                </a:lnTo>
                <a:lnTo>
                  <a:pt x="1321990" y="91397"/>
                </a:lnTo>
                <a:lnTo>
                  <a:pt x="1372357" y="82257"/>
                </a:lnTo>
                <a:lnTo>
                  <a:pt x="1422723" y="73117"/>
                </a:lnTo>
                <a:lnTo>
                  <a:pt x="1473089" y="63978"/>
                </a:lnTo>
                <a:lnTo>
                  <a:pt x="1523455" y="54838"/>
                </a:lnTo>
                <a:lnTo>
                  <a:pt x="1573822" y="45698"/>
                </a:lnTo>
                <a:lnTo>
                  <a:pt x="1624188" y="36558"/>
                </a:lnTo>
                <a:lnTo>
                  <a:pt x="1674554" y="27419"/>
                </a:lnTo>
                <a:lnTo>
                  <a:pt x="1724920" y="18279"/>
                </a:lnTo>
                <a:lnTo>
                  <a:pt x="1775286" y="9139"/>
                </a:lnTo>
                <a:lnTo>
                  <a:pt x="1825652" y="0"/>
                </a:lnTo>
              </a:path>
            </a:pathLst>
          </a:custGeom>
          <a:ln w="25400">
            <a:solidFill>
              <a:srgbClr val="A6AAA9"/>
            </a:solidFill>
          </a:ln>
        </p:spPr>
        <p:txBody>
          <a:bodyPr wrap="square" lIns="0" tIns="0" rIns="0" bIns="0" rtlCol="0"/>
          <a:lstStyle/>
          <a:p>
            <a:endParaRPr/>
          </a:p>
        </p:txBody>
      </p:sp>
      <p:sp>
        <p:nvSpPr>
          <p:cNvPr id="40" name="object 40"/>
          <p:cNvSpPr/>
          <p:nvPr/>
        </p:nvSpPr>
        <p:spPr>
          <a:xfrm>
            <a:off x="6706616" y="6129248"/>
            <a:ext cx="131445" cy="120014"/>
          </a:xfrm>
          <a:custGeom>
            <a:avLst/>
            <a:gdLst/>
            <a:ahLst/>
            <a:cxnLst/>
            <a:rect l="l" t="t" r="r" b="b"/>
            <a:pathLst>
              <a:path w="131445" h="120014">
                <a:moveTo>
                  <a:pt x="109080" y="0"/>
                </a:moveTo>
                <a:lnTo>
                  <a:pt x="0" y="81749"/>
                </a:lnTo>
                <a:lnTo>
                  <a:pt x="130848" y="119964"/>
                </a:lnTo>
                <a:lnTo>
                  <a:pt x="109080" y="0"/>
                </a:lnTo>
                <a:close/>
              </a:path>
            </a:pathLst>
          </a:custGeom>
          <a:solidFill>
            <a:srgbClr val="A6AAA9"/>
          </a:solidFill>
        </p:spPr>
        <p:txBody>
          <a:bodyPr wrap="square" lIns="0" tIns="0" rIns="0" bIns="0" rtlCol="0"/>
          <a:lstStyle/>
          <a:p>
            <a:endParaRPr/>
          </a:p>
        </p:txBody>
      </p:sp>
      <p:sp>
        <p:nvSpPr>
          <p:cNvPr id="41" name="object 41"/>
          <p:cNvSpPr/>
          <p:nvPr/>
        </p:nvSpPr>
        <p:spPr>
          <a:xfrm>
            <a:off x="9186341" y="1272514"/>
            <a:ext cx="0" cy="173355"/>
          </a:xfrm>
          <a:custGeom>
            <a:avLst/>
            <a:gdLst/>
            <a:ahLst/>
            <a:cxnLst/>
            <a:rect l="l" t="t" r="r" b="b"/>
            <a:pathLst>
              <a:path h="173355">
                <a:moveTo>
                  <a:pt x="0" y="0"/>
                </a:moveTo>
                <a:lnTo>
                  <a:pt x="0" y="173354"/>
                </a:lnTo>
              </a:path>
            </a:pathLst>
          </a:custGeom>
          <a:ln w="25400">
            <a:solidFill>
              <a:srgbClr val="A6AAA9"/>
            </a:solidFill>
          </a:ln>
        </p:spPr>
        <p:txBody>
          <a:bodyPr wrap="square" lIns="0" tIns="0" rIns="0" bIns="0" rtlCol="0"/>
          <a:lstStyle/>
          <a:p>
            <a:endParaRPr/>
          </a:p>
        </p:txBody>
      </p:sp>
      <p:sp>
        <p:nvSpPr>
          <p:cNvPr id="42" name="object 42"/>
          <p:cNvSpPr/>
          <p:nvPr/>
        </p:nvSpPr>
        <p:spPr>
          <a:xfrm>
            <a:off x="9186341" y="2216378"/>
            <a:ext cx="0" cy="175895"/>
          </a:xfrm>
          <a:custGeom>
            <a:avLst/>
            <a:gdLst/>
            <a:ahLst/>
            <a:cxnLst/>
            <a:rect l="l" t="t" r="r" b="b"/>
            <a:pathLst>
              <a:path h="175894">
                <a:moveTo>
                  <a:pt x="0" y="0"/>
                </a:moveTo>
                <a:lnTo>
                  <a:pt x="0" y="175437"/>
                </a:lnTo>
              </a:path>
            </a:pathLst>
          </a:custGeom>
          <a:ln w="25400">
            <a:solidFill>
              <a:srgbClr val="A6AAA9"/>
            </a:solidFill>
          </a:ln>
        </p:spPr>
        <p:txBody>
          <a:bodyPr wrap="square" lIns="0" tIns="0" rIns="0" bIns="0" rtlCol="0"/>
          <a:lstStyle/>
          <a:p>
            <a:endParaRPr/>
          </a:p>
        </p:txBody>
      </p:sp>
      <p:sp>
        <p:nvSpPr>
          <p:cNvPr id="43" name="object 43"/>
          <p:cNvSpPr/>
          <p:nvPr/>
        </p:nvSpPr>
        <p:spPr>
          <a:xfrm>
            <a:off x="9125381" y="1079233"/>
            <a:ext cx="121920" cy="121920"/>
          </a:xfrm>
          <a:custGeom>
            <a:avLst/>
            <a:gdLst/>
            <a:ahLst/>
            <a:cxnLst/>
            <a:rect l="l" t="t" r="r" b="b"/>
            <a:pathLst>
              <a:path w="121920" h="121919">
                <a:moveTo>
                  <a:pt x="60959" y="0"/>
                </a:moveTo>
                <a:lnTo>
                  <a:pt x="0" y="121919"/>
                </a:lnTo>
                <a:lnTo>
                  <a:pt x="121920" y="121919"/>
                </a:lnTo>
                <a:lnTo>
                  <a:pt x="60959" y="0"/>
                </a:lnTo>
                <a:close/>
              </a:path>
            </a:pathLst>
          </a:custGeom>
          <a:solidFill>
            <a:srgbClr val="A6AAA9"/>
          </a:solidFill>
        </p:spPr>
        <p:txBody>
          <a:bodyPr wrap="square" lIns="0" tIns="0" rIns="0" bIns="0" rtlCol="0"/>
          <a:lstStyle/>
          <a:p>
            <a:endParaRPr/>
          </a:p>
        </p:txBody>
      </p:sp>
      <p:sp>
        <p:nvSpPr>
          <p:cNvPr id="44" name="object 44"/>
          <p:cNvSpPr/>
          <p:nvPr/>
        </p:nvSpPr>
        <p:spPr>
          <a:xfrm>
            <a:off x="9088983" y="1445869"/>
            <a:ext cx="194945" cy="770890"/>
          </a:xfrm>
          <a:custGeom>
            <a:avLst/>
            <a:gdLst/>
            <a:ahLst/>
            <a:cxnLst/>
            <a:rect l="l" t="t" r="r" b="b"/>
            <a:pathLst>
              <a:path w="194945" h="770889">
                <a:moveTo>
                  <a:pt x="0" y="770509"/>
                </a:moveTo>
                <a:lnTo>
                  <a:pt x="0" y="0"/>
                </a:lnTo>
                <a:lnTo>
                  <a:pt x="194729" y="0"/>
                </a:lnTo>
                <a:lnTo>
                  <a:pt x="194729" y="770509"/>
                </a:lnTo>
                <a:lnTo>
                  <a:pt x="0" y="770509"/>
                </a:lnTo>
                <a:close/>
              </a:path>
            </a:pathLst>
          </a:custGeom>
          <a:solidFill>
            <a:srgbClr val="DCDEE0"/>
          </a:solidFill>
        </p:spPr>
        <p:txBody>
          <a:bodyPr wrap="square" lIns="0" tIns="0" rIns="0" bIns="0" rtlCol="0"/>
          <a:lstStyle/>
          <a:p>
            <a:endParaRPr/>
          </a:p>
        </p:txBody>
      </p:sp>
      <p:sp>
        <p:nvSpPr>
          <p:cNvPr id="45" name="object 45"/>
          <p:cNvSpPr txBox="1"/>
          <p:nvPr/>
        </p:nvSpPr>
        <p:spPr>
          <a:xfrm>
            <a:off x="9129266" y="1503206"/>
            <a:ext cx="127000" cy="655955"/>
          </a:xfrm>
          <a:prstGeom prst="rect">
            <a:avLst/>
          </a:prstGeom>
        </p:spPr>
        <p:txBody>
          <a:bodyPr vert="vert270" wrap="square" lIns="0" tIns="0" rIns="0" bIns="0" rtlCol="0">
            <a:spAutoFit/>
          </a:bodyPr>
          <a:lstStyle/>
          <a:p>
            <a:pPr marL="12700">
              <a:lnSpc>
                <a:spcPts val="875"/>
              </a:lnSpc>
            </a:pPr>
            <a:r>
              <a:rPr sz="800" b="1" spc="-10" dirty="0">
                <a:solidFill>
                  <a:srgbClr val="53585F"/>
                </a:solidFill>
                <a:latin typeface="Arial"/>
                <a:cs typeface="Arial"/>
              </a:rPr>
              <a:t>STUDIED_AT</a:t>
            </a:r>
            <a:endParaRPr sz="800">
              <a:latin typeface="Arial"/>
              <a:cs typeface="Arial"/>
            </a:endParaRPr>
          </a:p>
        </p:txBody>
      </p:sp>
      <p:sp>
        <p:nvSpPr>
          <p:cNvPr id="46" name="object 46"/>
          <p:cNvSpPr/>
          <p:nvPr/>
        </p:nvSpPr>
        <p:spPr>
          <a:xfrm>
            <a:off x="6268618" y="4820996"/>
            <a:ext cx="0" cy="83820"/>
          </a:xfrm>
          <a:custGeom>
            <a:avLst/>
            <a:gdLst/>
            <a:ahLst/>
            <a:cxnLst/>
            <a:rect l="l" t="t" r="r" b="b"/>
            <a:pathLst>
              <a:path h="83820">
                <a:moveTo>
                  <a:pt x="0" y="0"/>
                </a:moveTo>
                <a:lnTo>
                  <a:pt x="0" y="83604"/>
                </a:lnTo>
              </a:path>
            </a:pathLst>
          </a:custGeom>
          <a:ln w="12700">
            <a:solidFill>
              <a:srgbClr val="000000"/>
            </a:solidFill>
          </a:ln>
        </p:spPr>
        <p:txBody>
          <a:bodyPr wrap="square" lIns="0" tIns="0" rIns="0" bIns="0" rtlCol="0"/>
          <a:lstStyle/>
          <a:p>
            <a:endParaRPr/>
          </a:p>
        </p:txBody>
      </p:sp>
      <p:sp>
        <p:nvSpPr>
          <p:cNvPr id="47" name="object 47"/>
          <p:cNvSpPr/>
          <p:nvPr/>
        </p:nvSpPr>
        <p:spPr>
          <a:xfrm>
            <a:off x="6268618" y="5675109"/>
            <a:ext cx="0" cy="100965"/>
          </a:xfrm>
          <a:custGeom>
            <a:avLst/>
            <a:gdLst/>
            <a:ahLst/>
            <a:cxnLst/>
            <a:rect l="l" t="t" r="r" b="b"/>
            <a:pathLst>
              <a:path h="100964">
                <a:moveTo>
                  <a:pt x="0" y="0"/>
                </a:moveTo>
                <a:lnTo>
                  <a:pt x="0" y="100446"/>
                </a:lnTo>
              </a:path>
            </a:pathLst>
          </a:custGeom>
          <a:ln w="12700">
            <a:solidFill>
              <a:srgbClr val="000000"/>
            </a:solidFill>
          </a:ln>
        </p:spPr>
        <p:txBody>
          <a:bodyPr wrap="square" lIns="0" tIns="0" rIns="0" bIns="0" rtlCol="0"/>
          <a:lstStyle/>
          <a:p>
            <a:endParaRPr/>
          </a:p>
        </p:txBody>
      </p:sp>
      <p:sp>
        <p:nvSpPr>
          <p:cNvPr id="48" name="object 48"/>
          <p:cNvSpPr/>
          <p:nvPr/>
        </p:nvSpPr>
        <p:spPr>
          <a:xfrm>
            <a:off x="6230518" y="5769216"/>
            <a:ext cx="76200" cy="76200"/>
          </a:xfrm>
          <a:custGeom>
            <a:avLst/>
            <a:gdLst/>
            <a:ahLst/>
            <a:cxnLst/>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p>
            <a:endParaRPr/>
          </a:p>
        </p:txBody>
      </p:sp>
      <p:sp>
        <p:nvSpPr>
          <p:cNvPr id="49" name="object 49"/>
          <p:cNvSpPr/>
          <p:nvPr/>
        </p:nvSpPr>
        <p:spPr>
          <a:xfrm>
            <a:off x="8760878" y="208644"/>
            <a:ext cx="851535" cy="851535"/>
          </a:xfrm>
          <a:custGeom>
            <a:avLst/>
            <a:gdLst/>
            <a:ahLst/>
            <a:cxnLst/>
            <a:rect l="l" t="t" r="r" b="b"/>
            <a:pathLst>
              <a:path w="851534" h="851535">
                <a:moveTo>
                  <a:pt x="447267" y="0"/>
                </a:moveTo>
                <a:lnTo>
                  <a:pt x="403672" y="0"/>
                </a:lnTo>
                <a:lnTo>
                  <a:pt x="360261" y="4436"/>
                </a:lnTo>
                <a:lnTo>
                  <a:pt x="317400" y="13309"/>
                </a:lnTo>
                <a:lnTo>
                  <a:pt x="275459" y="26619"/>
                </a:lnTo>
                <a:lnTo>
                  <a:pt x="234804" y="44365"/>
                </a:lnTo>
                <a:lnTo>
                  <a:pt x="195803" y="66548"/>
                </a:lnTo>
                <a:lnTo>
                  <a:pt x="158823" y="93167"/>
                </a:lnTo>
                <a:lnTo>
                  <a:pt x="124232" y="124222"/>
                </a:lnTo>
                <a:lnTo>
                  <a:pt x="93174" y="158814"/>
                </a:lnTo>
                <a:lnTo>
                  <a:pt x="66553" y="195794"/>
                </a:lnTo>
                <a:lnTo>
                  <a:pt x="44368" y="234796"/>
                </a:lnTo>
                <a:lnTo>
                  <a:pt x="26621" y="275452"/>
                </a:lnTo>
                <a:lnTo>
                  <a:pt x="13310" y="317394"/>
                </a:lnTo>
                <a:lnTo>
                  <a:pt x="4436" y="360255"/>
                </a:lnTo>
                <a:lnTo>
                  <a:pt x="0" y="403668"/>
                </a:lnTo>
                <a:lnTo>
                  <a:pt x="0" y="447265"/>
                </a:lnTo>
                <a:lnTo>
                  <a:pt x="4436" y="490677"/>
                </a:lnTo>
                <a:lnTo>
                  <a:pt x="13310" y="533539"/>
                </a:lnTo>
                <a:lnTo>
                  <a:pt x="26621" y="575481"/>
                </a:lnTo>
                <a:lnTo>
                  <a:pt x="44368" y="616137"/>
                </a:lnTo>
                <a:lnTo>
                  <a:pt x="66553" y="655139"/>
                </a:lnTo>
                <a:lnTo>
                  <a:pt x="93174" y="692119"/>
                </a:lnTo>
                <a:lnTo>
                  <a:pt x="124232" y="726710"/>
                </a:lnTo>
                <a:lnTo>
                  <a:pt x="158823" y="757766"/>
                </a:lnTo>
                <a:lnTo>
                  <a:pt x="195803" y="784385"/>
                </a:lnTo>
                <a:lnTo>
                  <a:pt x="234804" y="806568"/>
                </a:lnTo>
                <a:lnTo>
                  <a:pt x="275459" y="824314"/>
                </a:lnTo>
                <a:lnTo>
                  <a:pt x="317400" y="837624"/>
                </a:lnTo>
                <a:lnTo>
                  <a:pt x="360261" y="846497"/>
                </a:lnTo>
                <a:lnTo>
                  <a:pt x="403672" y="850933"/>
                </a:lnTo>
                <a:lnTo>
                  <a:pt x="447267" y="850933"/>
                </a:lnTo>
                <a:lnTo>
                  <a:pt x="490679" y="846497"/>
                </a:lnTo>
                <a:lnTo>
                  <a:pt x="533539" y="837624"/>
                </a:lnTo>
                <a:lnTo>
                  <a:pt x="575480" y="824314"/>
                </a:lnTo>
                <a:lnTo>
                  <a:pt x="616135" y="806568"/>
                </a:lnTo>
                <a:lnTo>
                  <a:pt x="655136" y="784385"/>
                </a:lnTo>
                <a:lnTo>
                  <a:pt x="692116" y="757766"/>
                </a:lnTo>
                <a:lnTo>
                  <a:pt x="726707" y="726710"/>
                </a:lnTo>
                <a:lnTo>
                  <a:pt x="757763" y="692119"/>
                </a:lnTo>
                <a:lnTo>
                  <a:pt x="784382" y="655139"/>
                </a:lnTo>
                <a:lnTo>
                  <a:pt x="806565" y="616137"/>
                </a:lnTo>
                <a:lnTo>
                  <a:pt x="824311" y="575481"/>
                </a:lnTo>
                <a:lnTo>
                  <a:pt x="837621" y="533539"/>
                </a:lnTo>
                <a:lnTo>
                  <a:pt x="846494" y="490677"/>
                </a:lnTo>
                <a:lnTo>
                  <a:pt x="850930" y="447265"/>
                </a:lnTo>
                <a:lnTo>
                  <a:pt x="850930" y="403668"/>
                </a:lnTo>
                <a:lnTo>
                  <a:pt x="846494" y="360255"/>
                </a:lnTo>
                <a:lnTo>
                  <a:pt x="837621" y="317394"/>
                </a:lnTo>
                <a:lnTo>
                  <a:pt x="824311" y="275452"/>
                </a:lnTo>
                <a:lnTo>
                  <a:pt x="806565" y="234796"/>
                </a:lnTo>
                <a:lnTo>
                  <a:pt x="784382" y="195794"/>
                </a:lnTo>
                <a:lnTo>
                  <a:pt x="757763" y="158814"/>
                </a:lnTo>
                <a:lnTo>
                  <a:pt x="726707" y="124222"/>
                </a:lnTo>
                <a:lnTo>
                  <a:pt x="692116" y="93167"/>
                </a:lnTo>
                <a:lnTo>
                  <a:pt x="655136" y="66548"/>
                </a:lnTo>
                <a:lnTo>
                  <a:pt x="616135" y="44365"/>
                </a:lnTo>
                <a:lnTo>
                  <a:pt x="575480" y="26619"/>
                </a:lnTo>
                <a:lnTo>
                  <a:pt x="533539" y="13309"/>
                </a:lnTo>
                <a:lnTo>
                  <a:pt x="490679" y="4436"/>
                </a:lnTo>
                <a:lnTo>
                  <a:pt x="447267" y="0"/>
                </a:lnTo>
                <a:close/>
              </a:path>
            </a:pathLst>
          </a:custGeom>
          <a:solidFill>
            <a:srgbClr val="FFFFFF"/>
          </a:solidFill>
        </p:spPr>
        <p:txBody>
          <a:bodyPr wrap="square" lIns="0" tIns="0" rIns="0" bIns="0" rtlCol="0"/>
          <a:lstStyle/>
          <a:p>
            <a:endParaRPr/>
          </a:p>
        </p:txBody>
      </p:sp>
      <p:sp>
        <p:nvSpPr>
          <p:cNvPr id="50" name="object 50"/>
          <p:cNvSpPr/>
          <p:nvPr/>
        </p:nvSpPr>
        <p:spPr>
          <a:xfrm>
            <a:off x="8760874" y="208644"/>
            <a:ext cx="851535" cy="851535"/>
          </a:xfrm>
          <a:custGeom>
            <a:avLst/>
            <a:gdLst/>
            <a:ahLst/>
            <a:cxnLst/>
            <a:rect l="l" t="t" r="r" b="b"/>
            <a:pathLst>
              <a:path w="851534" h="851535">
                <a:moveTo>
                  <a:pt x="726710" y="124224"/>
                </a:moveTo>
                <a:lnTo>
                  <a:pt x="757766" y="158815"/>
                </a:lnTo>
                <a:lnTo>
                  <a:pt x="784386" y="195796"/>
                </a:lnTo>
                <a:lnTo>
                  <a:pt x="806569" y="234798"/>
                </a:lnTo>
                <a:lnTo>
                  <a:pt x="824315" y="275454"/>
                </a:lnTo>
                <a:lnTo>
                  <a:pt x="837625" y="317396"/>
                </a:lnTo>
                <a:lnTo>
                  <a:pt x="846498" y="360257"/>
                </a:lnTo>
                <a:lnTo>
                  <a:pt x="850934" y="403669"/>
                </a:lnTo>
                <a:lnTo>
                  <a:pt x="850934" y="447265"/>
                </a:lnTo>
                <a:lnTo>
                  <a:pt x="846498" y="490677"/>
                </a:lnTo>
                <a:lnTo>
                  <a:pt x="837625" y="533539"/>
                </a:lnTo>
                <a:lnTo>
                  <a:pt x="824315" y="575481"/>
                </a:lnTo>
                <a:lnTo>
                  <a:pt x="806569" y="616137"/>
                </a:lnTo>
                <a:lnTo>
                  <a:pt x="784386" y="655138"/>
                </a:lnTo>
                <a:lnTo>
                  <a:pt x="757766" y="692119"/>
                </a:lnTo>
                <a:lnTo>
                  <a:pt x="726710" y="726710"/>
                </a:lnTo>
                <a:lnTo>
                  <a:pt x="692119" y="757766"/>
                </a:lnTo>
                <a:lnTo>
                  <a:pt x="655138" y="784386"/>
                </a:lnTo>
                <a:lnTo>
                  <a:pt x="616137" y="806569"/>
                </a:lnTo>
                <a:lnTo>
                  <a:pt x="575481" y="824315"/>
                </a:lnTo>
                <a:lnTo>
                  <a:pt x="533539" y="837625"/>
                </a:lnTo>
                <a:lnTo>
                  <a:pt x="490677" y="846498"/>
                </a:lnTo>
                <a:lnTo>
                  <a:pt x="447265" y="850934"/>
                </a:lnTo>
                <a:lnTo>
                  <a:pt x="403669" y="850934"/>
                </a:lnTo>
                <a:lnTo>
                  <a:pt x="360257" y="846498"/>
                </a:lnTo>
                <a:lnTo>
                  <a:pt x="317396" y="837625"/>
                </a:lnTo>
                <a:lnTo>
                  <a:pt x="275454" y="824315"/>
                </a:lnTo>
                <a:lnTo>
                  <a:pt x="234798" y="806569"/>
                </a:lnTo>
                <a:lnTo>
                  <a:pt x="195796" y="784386"/>
                </a:lnTo>
                <a:lnTo>
                  <a:pt x="158815" y="757766"/>
                </a:lnTo>
                <a:lnTo>
                  <a:pt x="124224" y="726710"/>
                </a:lnTo>
                <a:lnTo>
                  <a:pt x="93168" y="692119"/>
                </a:lnTo>
                <a:lnTo>
                  <a:pt x="66548" y="655138"/>
                </a:lnTo>
                <a:lnTo>
                  <a:pt x="44365" y="616137"/>
                </a:lnTo>
                <a:lnTo>
                  <a:pt x="26619" y="575481"/>
                </a:lnTo>
                <a:lnTo>
                  <a:pt x="13309" y="533539"/>
                </a:lnTo>
                <a:lnTo>
                  <a:pt x="4436" y="490677"/>
                </a:lnTo>
                <a:lnTo>
                  <a:pt x="0" y="447265"/>
                </a:lnTo>
                <a:lnTo>
                  <a:pt x="0" y="403669"/>
                </a:lnTo>
                <a:lnTo>
                  <a:pt x="4436" y="360257"/>
                </a:lnTo>
                <a:lnTo>
                  <a:pt x="13309" y="317396"/>
                </a:lnTo>
                <a:lnTo>
                  <a:pt x="26619" y="275454"/>
                </a:lnTo>
                <a:lnTo>
                  <a:pt x="44365" y="234798"/>
                </a:lnTo>
                <a:lnTo>
                  <a:pt x="66548" y="195796"/>
                </a:lnTo>
                <a:lnTo>
                  <a:pt x="93168" y="158815"/>
                </a:lnTo>
                <a:lnTo>
                  <a:pt x="124224" y="124224"/>
                </a:lnTo>
                <a:lnTo>
                  <a:pt x="158815" y="93168"/>
                </a:lnTo>
                <a:lnTo>
                  <a:pt x="195796" y="66548"/>
                </a:lnTo>
                <a:lnTo>
                  <a:pt x="234798" y="44365"/>
                </a:lnTo>
                <a:lnTo>
                  <a:pt x="275454" y="26619"/>
                </a:lnTo>
                <a:lnTo>
                  <a:pt x="317396" y="13309"/>
                </a:lnTo>
                <a:lnTo>
                  <a:pt x="360257" y="4436"/>
                </a:lnTo>
                <a:lnTo>
                  <a:pt x="403669" y="0"/>
                </a:lnTo>
                <a:lnTo>
                  <a:pt x="447265" y="0"/>
                </a:lnTo>
                <a:lnTo>
                  <a:pt x="490677" y="4436"/>
                </a:lnTo>
                <a:lnTo>
                  <a:pt x="533539" y="13309"/>
                </a:lnTo>
                <a:lnTo>
                  <a:pt x="575481" y="26619"/>
                </a:lnTo>
                <a:lnTo>
                  <a:pt x="616137" y="44365"/>
                </a:lnTo>
                <a:lnTo>
                  <a:pt x="655138" y="66548"/>
                </a:lnTo>
                <a:lnTo>
                  <a:pt x="692119" y="93168"/>
                </a:lnTo>
                <a:lnTo>
                  <a:pt x="726710" y="124224"/>
                </a:lnTo>
                <a:close/>
              </a:path>
            </a:pathLst>
          </a:custGeom>
          <a:ln w="38100">
            <a:solidFill>
              <a:srgbClr val="53585F"/>
            </a:solidFill>
          </a:ln>
        </p:spPr>
        <p:txBody>
          <a:bodyPr wrap="square" lIns="0" tIns="0" rIns="0" bIns="0" rtlCol="0"/>
          <a:lstStyle/>
          <a:p>
            <a:endParaRPr/>
          </a:p>
        </p:txBody>
      </p:sp>
      <p:sp>
        <p:nvSpPr>
          <p:cNvPr id="51" name="object 51"/>
          <p:cNvSpPr/>
          <p:nvPr/>
        </p:nvSpPr>
        <p:spPr>
          <a:xfrm>
            <a:off x="8891181" y="419785"/>
            <a:ext cx="590550" cy="400050"/>
          </a:xfrm>
          <a:custGeom>
            <a:avLst/>
            <a:gdLst/>
            <a:ahLst/>
            <a:cxnLst/>
            <a:rect l="l" t="t" r="r" b="b"/>
            <a:pathLst>
              <a:path w="590550" h="400050">
                <a:moveTo>
                  <a:pt x="501484" y="221932"/>
                </a:moveTo>
                <a:lnTo>
                  <a:pt x="470065" y="221932"/>
                </a:lnTo>
                <a:lnTo>
                  <a:pt x="470065" y="338200"/>
                </a:lnTo>
                <a:lnTo>
                  <a:pt x="479879" y="373751"/>
                </a:lnTo>
                <a:lnTo>
                  <a:pt x="501472" y="392007"/>
                </a:lnTo>
                <a:lnTo>
                  <a:pt x="523064" y="398733"/>
                </a:lnTo>
                <a:lnTo>
                  <a:pt x="532879" y="399694"/>
                </a:lnTo>
                <a:lnTo>
                  <a:pt x="532879" y="368960"/>
                </a:lnTo>
                <a:lnTo>
                  <a:pt x="514729" y="367486"/>
                </a:lnTo>
                <a:lnTo>
                  <a:pt x="505409" y="363791"/>
                </a:lnTo>
                <a:lnTo>
                  <a:pt x="501975" y="354990"/>
                </a:lnTo>
                <a:lnTo>
                  <a:pt x="501484" y="338200"/>
                </a:lnTo>
                <a:lnTo>
                  <a:pt x="501484" y="221932"/>
                </a:lnTo>
                <a:close/>
              </a:path>
              <a:path w="590550" h="400050">
                <a:moveTo>
                  <a:pt x="297268" y="0"/>
                </a:moveTo>
                <a:lnTo>
                  <a:pt x="0" y="153112"/>
                </a:lnTo>
                <a:lnTo>
                  <a:pt x="0" y="154329"/>
                </a:lnTo>
                <a:lnTo>
                  <a:pt x="297268" y="307441"/>
                </a:lnTo>
                <a:lnTo>
                  <a:pt x="470065" y="221932"/>
                </a:lnTo>
                <a:lnTo>
                  <a:pt x="501484" y="221932"/>
                </a:lnTo>
                <a:lnTo>
                  <a:pt x="501484" y="204660"/>
                </a:lnTo>
                <a:lnTo>
                  <a:pt x="590321" y="156638"/>
                </a:lnTo>
                <a:lnTo>
                  <a:pt x="590321" y="150940"/>
                </a:lnTo>
                <a:lnTo>
                  <a:pt x="297268" y="0"/>
                </a:lnTo>
                <a:close/>
              </a:path>
            </a:pathLst>
          </a:custGeom>
          <a:solidFill>
            <a:srgbClr val="000000"/>
          </a:solidFill>
        </p:spPr>
        <p:txBody>
          <a:bodyPr wrap="square" lIns="0" tIns="0" rIns="0" bIns="0" rtlCol="0"/>
          <a:lstStyle/>
          <a:p>
            <a:endParaRPr/>
          </a:p>
        </p:txBody>
      </p:sp>
      <p:sp>
        <p:nvSpPr>
          <p:cNvPr id="52" name="object 52"/>
          <p:cNvSpPr/>
          <p:nvPr/>
        </p:nvSpPr>
        <p:spPr>
          <a:xfrm>
            <a:off x="9047060" y="696493"/>
            <a:ext cx="283210" cy="154305"/>
          </a:xfrm>
          <a:custGeom>
            <a:avLst/>
            <a:gdLst/>
            <a:ahLst/>
            <a:cxnLst/>
            <a:rect l="l" t="t" r="r" b="b"/>
            <a:pathLst>
              <a:path w="283209" h="154305">
                <a:moveTo>
                  <a:pt x="0" y="0"/>
                </a:moveTo>
                <a:lnTo>
                  <a:pt x="0" y="61493"/>
                </a:lnTo>
                <a:lnTo>
                  <a:pt x="1930" y="73686"/>
                </a:lnTo>
                <a:lnTo>
                  <a:pt x="7762" y="86394"/>
                </a:lnTo>
                <a:lnTo>
                  <a:pt x="17562" y="98183"/>
                </a:lnTo>
                <a:lnTo>
                  <a:pt x="31394" y="107619"/>
                </a:lnTo>
                <a:lnTo>
                  <a:pt x="141389" y="153720"/>
                </a:lnTo>
                <a:lnTo>
                  <a:pt x="235623" y="107594"/>
                </a:lnTo>
                <a:lnTo>
                  <a:pt x="252132" y="98147"/>
                </a:lnTo>
                <a:lnTo>
                  <a:pt x="267679" y="86340"/>
                </a:lnTo>
                <a:lnTo>
                  <a:pt x="278980" y="73629"/>
                </a:lnTo>
                <a:lnTo>
                  <a:pt x="280960" y="67246"/>
                </a:lnTo>
                <a:lnTo>
                  <a:pt x="141389" y="67246"/>
                </a:lnTo>
                <a:lnTo>
                  <a:pt x="0" y="0"/>
                </a:lnTo>
                <a:close/>
              </a:path>
              <a:path w="283209" h="154305">
                <a:moveTo>
                  <a:pt x="282752" y="0"/>
                </a:moveTo>
                <a:lnTo>
                  <a:pt x="141389" y="67246"/>
                </a:lnTo>
                <a:lnTo>
                  <a:pt x="280960" y="67246"/>
                </a:lnTo>
                <a:lnTo>
                  <a:pt x="282744" y="61493"/>
                </a:lnTo>
                <a:lnTo>
                  <a:pt x="282752" y="0"/>
                </a:lnTo>
                <a:close/>
              </a:path>
            </a:pathLst>
          </a:custGeom>
          <a:solidFill>
            <a:srgbClr val="000000"/>
          </a:solidFill>
        </p:spPr>
        <p:txBody>
          <a:bodyPr wrap="square" lIns="0" tIns="0" rIns="0" bIns="0" rtlCol="0"/>
          <a:lstStyle/>
          <a:p>
            <a:endParaRPr/>
          </a:p>
        </p:txBody>
      </p:sp>
      <p:sp>
        <p:nvSpPr>
          <p:cNvPr id="53" name="object 53"/>
          <p:cNvSpPr/>
          <p:nvPr/>
        </p:nvSpPr>
        <p:spPr>
          <a:xfrm>
            <a:off x="7235494" y="4555909"/>
            <a:ext cx="765175" cy="538480"/>
          </a:xfrm>
          <a:custGeom>
            <a:avLst/>
            <a:gdLst/>
            <a:ahLst/>
            <a:cxnLst/>
            <a:rect l="l" t="t" r="r" b="b"/>
            <a:pathLst>
              <a:path w="765175" h="538479">
                <a:moveTo>
                  <a:pt x="100901" y="0"/>
                </a:moveTo>
                <a:lnTo>
                  <a:pt x="0" y="195643"/>
                </a:lnTo>
                <a:lnTo>
                  <a:pt x="664044" y="538111"/>
                </a:lnTo>
                <a:lnTo>
                  <a:pt x="764946" y="342468"/>
                </a:lnTo>
                <a:lnTo>
                  <a:pt x="100901" y="0"/>
                </a:lnTo>
                <a:close/>
              </a:path>
            </a:pathLst>
          </a:custGeom>
          <a:solidFill>
            <a:srgbClr val="DCDEE0"/>
          </a:solidFill>
        </p:spPr>
        <p:txBody>
          <a:bodyPr wrap="square" lIns="0" tIns="0" rIns="0" bIns="0" rtlCol="0"/>
          <a:lstStyle/>
          <a:p>
            <a:endParaRPr/>
          </a:p>
        </p:txBody>
      </p:sp>
      <p:sp>
        <p:nvSpPr>
          <p:cNvPr id="54" name="object 54"/>
          <p:cNvSpPr txBox="1"/>
          <p:nvPr/>
        </p:nvSpPr>
        <p:spPr>
          <a:xfrm rot="1620000">
            <a:off x="7360312" y="4772748"/>
            <a:ext cx="503945" cy="127000"/>
          </a:xfrm>
          <a:prstGeom prst="rect">
            <a:avLst/>
          </a:prstGeom>
        </p:spPr>
        <p:txBody>
          <a:bodyPr vert="horz" wrap="square" lIns="0" tIns="0" rIns="0" bIns="0" rtlCol="0">
            <a:spAutoFit/>
          </a:bodyPr>
          <a:lstStyle/>
          <a:p>
            <a:pPr>
              <a:lnSpc>
                <a:spcPts val="960"/>
              </a:lnSpc>
            </a:pPr>
            <a:r>
              <a:rPr sz="1000" b="1" dirty="0">
                <a:solidFill>
                  <a:srgbClr val="53585F"/>
                </a:solidFill>
                <a:latin typeface="Arial"/>
                <a:cs typeface="Arial"/>
              </a:rPr>
              <a:t>KNOWS</a:t>
            </a:r>
            <a:endParaRPr sz="1000">
              <a:latin typeface="Arial"/>
              <a:cs typeface="Arial"/>
            </a:endParaRPr>
          </a:p>
        </p:txBody>
      </p:sp>
      <p:sp>
        <p:nvSpPr>
          <p:cNvPr id="55" name="object 55"/>
          <p:cNvSpPr/>
          <p:nvPr/>
        </p:nvSpPr>
        <p:spPr>
          <a:xfrm>
            <a:off x="11416226" y="5120696"/>
            <a:ext cx="905510" cy="905510"/>
          </a:xfrm>
          <a:custGeom>
            <a:avLst/>
            <a:gdLst/>
            <a:ahLst/>
            <a:cxnLst/>
            <a:rect l="l" t="t" r="r" b="b"/>
            <a:pathLst>
              <a:path w="905509" h="905510">
                <a:moveTo>
                  <a:pt x="475664" y="0"/>
                </a:moveTo>
                <a:lnTo>
                  <a:pt x="429300" y="0"/>
                </a:lnTo>
                <a:lnTo>
                  <a:pt x="383131" y="4718"/>
                </a:lnTo>
                <a:lnTo>
                  <a:pt x="337549" y="14154"/>
                </a:lnTo>
                <a:lnTo>
                  <a:pt x="292944" y="28309"/>
                </a:lnTo>
                <a:lnTo>
                  <a:pt x="249707" y="47183"/>
                </a:lnTo>
                <a:lnTo>
                  <a:pt x="208228" y="70774"/>
                </a:lnTo>
                <a:lnTo>
                  <a:pt x="168900" y="99084"/>
                </a:lnTo>
                <a:lnTo>
                  <a:pt x="132112" y="132112"/>
                </a:lnTo>
                <a:lnTo>
                  <a:pt x="99084" y="168900"/>
                </a:lnTo>
                <a:lnTo>
                  <a:pt x="70774" y="208228"/>
                </a:lnTo>
                <a:lnTo>
                  <a:pt x="47183" y="249707"/>
                </a:lnTo>
                <a:lnTo>
                  <a:pt x="28309" y="292944"/>
                </a:lnTo>
                <a:lnTo>
                  <a:pt x="14154" y="337549"/>
                </a:lnTo>
                <a:lnTo>
                  <a:pt x="4718" y="383131"/>
                </a:lnTo>
                <a:lnTo>
                  <a:pt x="0" y="429300"/>
                </a:lnTo>
                <a:lnTo>
                  <a:pt x="0" y="475664"/>
                </a:lnTo>
                <a:lnTo>
                  <a:pt x="4718" y="521833"/>
                </a:lnTo>
                <a:lnTo>
                  <a:pt x="14154" y="567415"/>
                </a:lnTo>
                <a:lnTo>
                  <a:pt x="28309" y="612021"/>
                </a:lnTo>
                <a:lnTo>
                  <a:pt x="47183" y="655258"/>
                </a:lnTo>
                <a:lnTo>
                  <a:pt x="70774" y="696736"/>
                </a:lnTo>
                <a:lnTo>
                  <a:pt x="99084" y="736065"/>
                </a:lnTo>
                <a:lnTo>
                  <a:pt x="132112" y="772852"/>
                </a:lnTo>
                <a:lnTo>
                  <a:pt x="168900" y="805881"/>
                </a:lnTo>
                <a:lnTo>
                  <a:pt x="208228" y="834190"/>
                </a:lnTo>
                <a:lnTo>
                  <a:pt x="249707" y="857782"/>
                </a:lnTo>
                <a:lnTo>
                  <a:pt x="292944" y="876655"/>
                </a:lnTo>
                <a:lnTo>
                  <a:pt x="337549" y="890810"/>
                </a:lnTo>
                <a:lnTo>
                  <a:pt x="383131" y="900247"/>
                </a:lnTo>
                <a:lnTo>
                  <a:pt x="429300" y="904965"/>
                </a:lnTo>
                <a:lnTo>
                  <a:pt x="475664" y="904965"/>
                </a:lnTo>
                <a:lnTo>
                  <a:pt x="521833" y="900247"/>
                </a:lnTo>
                <a:lnTo>
                  <a:pt x="567415" y="890810"/>
                </a:lnTo>
                <a:lnTo>
                  <a:pt x="612021" y="876655"/>
                </a:lnTo>
                <a:lnTo>
                  <a:pt x="655258" y="857782"/>
                </a:lnTo>
                <a:lnTo>
                  <a:pt x="696736" y="834190"/>
                </a:lnTo>
                <a:lnTo>
                  <a:pt x="736065" y="805881"/>
                </a:lnTo>
                <a:lnTo>
                  <a:pt x="772852" y="772852"/>
                </a:lnTo>
                <a:lnTo>
                  <a:pt x="805881" y="736065"/>
                </a:lnTo>
                <a:lnTo>
                  <a:pt x="834190" y="696736"/>
                </a:lnTo>
                <a:lnTo>
                  <a:pt x="857782" y="655258"/>
                </a:lnTo>
                <a:lnTo>
                  <a:pt x="876655" y="612021"/>
                </a:lnTo>
                <a:lnTo>
                  <a:pt x="890810" y="567415"/>
                </a:lnTo>
                <a:lnTo>
                  <a:pt x="900247" y="521833"/>
                </a:lnTo>
                <a:lnTo>
                  <a:pt x="904965" y="475664"/>
                </a:lnTo>
                <a:lnTo>
                  <a:pt x="904965" y="429300"/>
                </a:lnTo>
                <a:lnTo>
                  <a:pt x="900247" y="383131"/>
                </a:lnTo>
                <a:lnTo>
                  <a:pt x="890810" y="337549"/>
                </a:lnTo>
                <a:lnTo>
                  <a:pt x="876655" y="292944"/>
                </a:lnTo>
                <a:lnTo>
                  <a:pt x="857782" y="249707"/>
                </a:lnTo>
                <a:lnTo>
                  <a:pt x="834190" y="208228"/>
                </a:lnTo>
                <a:lnTo>
                  <a:pt x="805881" y="168900"/>
                </a:lnTo>
                <a:lnTo>
                  <a:pt x="772852" y="132112"/>
                </a:lnTo>
                <a:lnTo>
                  <a:pt x="736065" y="99084"/>
                </a:lnTo>
                <a:lnTo>
                  <a:pt x="696736" y="70774"/>
                </a:lnTo>
                <a:lnTo>
                  <a:pt x="655258" y="47183"/>
                </a:lnTo>
                <a:lnTo>
                  <a:pt x="612021" y="28309"/>
                </a:lnTo>
                <a:lnTo>
                  <a:pt x="567415" y="14154"/>
                </a:lnTo>
                <a:lnTo>
                  <a:pt x="521833" y="4718"/>
                </a:lnTo>
                <a:lnTo>
                  <a:pt x="475664" y="0"/>
                </a:lnTo>
                <a:close/>
              </a:path>
            </a:pathLst>
          </a:custGeom>
          <a:solidFill>
            <a:srgbClr val="FFFFFF"/>
          </a:solidFill>
        </p:spPr>
        <p:txBody>
          <a:bodyPr wrap="square" lIns="0" tIns="0" rIns="0" bIns="0" rtlCol="0"/>
          <a:lstStyle/>
          <a:p>
            <a:endParaRPr/>
          </a:p>
        </p:txBody>
      </p:sp>
      <p:sp>
        <p:nvSpPr>
          <p:cNvPr id="56" name="object 56"/>
          <p:cNvSpPr/>
          <p:nvPr/>
        </p:nvSpPr>
        <p:spPr>
          <a:xfrm>
            <a:off x="11416226" y="5120696"/>
            <a:ext cx="905510" cy="905510"/>
          </a:xfrm>
          <a:custGeom>
            <a:avLst/>
            <a:gdLst/>
            <a:ahLst/>
            <a:cxnLst/>
            <a:rect l="l" t="t" r="r" b="b"/>
            <a:pathLst>
              <a:path w="905509" h="905510">
                <a:moveTo>
                  <a:pt x="772855" y="132112"/>
                </a:moveTo>
                <a:lnTo>
                  <a:pt x="805883" y="168900"/>
                </a:lnTo>
                <a:lnTo>
                  <a:pt x="834193" y="208229"/>
                </a:lnTo>
                <a:lnTo>
                  <a:pt x="857784" y="249707"/>
                </a:lnTo>
                <a:lnTo>
                  <a:pt x="876658" y="292944"/>
                </a:lnTo>
                <a:lnTo>
                  <a:pt x="890813" y="337550"/>
                </a:lnTo>
                <a:lnTo>
                  <a:pt x="900249" y="383132"/>
                </a:lnTo>
                <a:lnTo>
                  <a:pt x="904967" y="429301"/>
                </a:lnTo>
                <a:lnTo>
                  <a:pt x="904967" y="475666"/>
                </a:lnTo>
                <a:lnTo>
                  <a:pt x="900249" y="521835"/>
                </a:lnTo>
                <a:lnTo>
                  <a:pt x="890813" y="567417"/>
                </a:lnTo>
                <a:lnTo>
                  <a:pt x="876658" y="612023"/>
                </a:lnTo>
                <a:lnTo>
                  <a:pt x="857784" y="655260"/>
                </a:lnTo>
                <a:lnTo>
                  <a:pt x="834193" y="696738"/>
                </a:lnTo>
                <a:lnTo>
                  <a:pt x="805883" y="736067"/>
                </a:lnTo>
                <a:lnTo>
                  <a:pt x="772855" y="772855"/>
                </a:lnTo>
                <a:lnTo>
                  <a:pt x="736067" y="805883"/>
                </a:lnTo>
                <a:lnTo>
                  <a:pt x="696738" y="834193"/>
                </a:lnTo>
                <a:lnTo>
                  <a:pt x="655260" y="857784"/>
                </a:lnTo>
                <a:lnTo>
                  <a:pt x="612023" y="876658"/>
                </a:lnTo>
                <a:lnTo>
                  <a:pt x="567417" y="890813"/>
                </a:lnTo>
                <a:lnTo>
                  <a:pt x="521835" y="900249"/>
                </a:lnTo>
                <a:lnTo>
                  <a:pt x="475666" y="904967"/>
                </a:lnTo>
                <a:lnTo>
                  <a:pt x="429301" y="904967"/>
                </a:lnTo>
                <a:lnTo>
                  <a:pt x="383132" y="900249"/>
                </a:lnTo>
                <a:lnTo>
                  <a:pt x="337550" y="890813"/>
                </a:lnTo>
                <a:lnTo>
                  <a:pt x="292944" y="876658"/>
                </a:lnTo>
                <a:lnTo>
                  <a:pt x="249707" y="857784"/>
                </a:lnTo>
                <a:lnTo>
                  <a:pt x="208229" y="834193"/>
                </a:lnTo>
                <a:lnTo>
                  <a:pt x="168900" y="805883"/>
                </a:lnTo>
                <a:lnTo>
                  <a:pt x="132112" y="772855"/>
                </a:lnTo>
                <a:lnTo>
                  <a:pt x="99084" y="736067"/>
                </a:lnTo>
                <a:lnTo>
                  <a:pt x="70774" y="696738"/>
                </a:lnTo>
                <a:lnTo>
                  <a:pt x="47183" y="655260"/>
                </a:lnTo>
                <a:lnTo>
                  <a:pt x="28309" y="612023"/>
                </a:lnTo>
                <a:lnTo>
                  <a:pt x="14154" y="567417"/>
                </a:lnTo>
                <a:lnTo>
                  <a:pt x="4718" y="521835"/>
                </a:lnTo>
                <a:lnTo>
                  <a:pt x="0" y="475666"/>
                </a:lnTo>
                <a:lnTo>
                  <a:pt x="0" y="429301"/>
                </a:lnTo>
                <a:lnTo>
                  <a:pt x="4718" y="383132"/>
                </a:lnTo>
                <a:lnTo>
                  <a:pt x="14154" y="337550"/>
                </a:lnTo>
                <a:lnTo>
                  <a:pt x="28309" y="292944"/>
                </a:lnTo>
                <a:lnTo>
                  <a:pt x="47183" y="249707"/>
                </a:lnTo>
                <a:lnTo>
                  <a:pt x="70774" y="208229"/>
                </a:lnTo>
                <a:lnTo>
                  <a:pt x="99084" y="168900"/>
                </a:lnTo>
                <a:lnTo>
                  <a:pt x="132112" y="132112"/>
                </a:lnTo>
                <a:lnTo>
                  <a:pt x="168900" y="99084"/>
                </a:lnTo>
                <a:lnTo>
                  <a:pt x="208229" y="70774"/>
                </a:lnTo>
                <a:lnTo>
                  <a:pt x="249707" y="47183"/>
                </a:lnTo>
                <a:lnTo>
                  <a:pt x="292944" y="28309"/>
                </a:lnTo>
                <a:lnTo>
                  <a:pt x="337550" y="14154"/>
                </a:lnTo>
                <a:lnTo>
                  <a:pt x="383132" y="4718"/>
                </a:lnTo>
                <a:lnTo>
                  <a:pt x="429301" y="0"/>
                </a:lnTo>
                <a:lnTo>
                  <a:pt x="475666" y="0"/>
                </a:lnTo>
                <a:lnTo>
                  <a:pt x="521835" y="4718"/>
                </a:lnTo>
                <a:lnTo>
                  <a:pt x="567417" y="14154"/>
                </a:lnTo>
                <a:lnTo>
                  <a:pt x="612023" y="28309"/>
                </a:lnTo>
                <a:lnTo>
                  <a:pt x="655260" y="47183"/>
                </a:lnTo>
                <a:lnTo>
                  <a:pt x="696738" y="70774"/>
                </a:lnTo>
                <a:lnTo>
                  <a:pt x="736067" y="99084"/>
                </a:lnTo>
                <a:lnTo>
                  <a:pt x="772855" y="132112"/>
                </a:lnTo>
                <a:close/>
              </a:path>
            </a:pathLst>
          </a:custGeom>
          <a:ln w="38100">
            <a:solidFill>
              <a:srgbClr val="53585F"/>
            </a:solidFill>
          </a:ln>
        </p:spPr>
        <p:txBody>
          <a:bodyPr wrap="square" lIns="0" tIns="0" rIns="0" bIns="0" rtlCol="0"/>
          <a:lstStyle/>
          <a:p>
            <a:endParaRPr/>
          </a:p>
        </p:txBody>
      </p:sp>
      <p:sp>
        <p:nvSpPr>
          <p:cNvPr id="57" name="object 57"/>
          <p:cNvSpPr/>
          <p:nvPr/>
        </p:nvSpPr>
        <p:spPr>
          <a:xfrm>
            <a:off x="11620500" y="5699759"/>
            <a:ext cx="495300" cy="76200"/>
          </a:xfrm>
          <a:custGeom>
            <a:avLst/>
            <a:gdLst/>
            <a:ahLst/>
            <a:cxnLst/>
            <a:rect l="l" t="t" r="r" b="b"/>
            <a:pathLst>
              <a:path w="495300" h="76200">
                <a:moveTo>
                  <a:pt x="99059" y="0"/>
                </a:moveTo>
                <a:lnTo>
                  <a:pt x="0" y="0"/>
                </a:lnTo>
                <a:lnTo>
                  <a:pt x="5836" y="29667"/>
                </a:lnTo>
                <a:lnTo>
                  <a:pt x="21755" y="53887"/>
                </a:lnTo>
                <a:lnTo>
                  <a:pt x="45369" y="70214"/>
                </a:lnTo>
                <a:lnTo>
                  <a:pt x="74295" y="76200"/>
                </a:lnTo>
                <a:lnTo>
                  <a:pt x="421004" y="76200"/>
                </a:lnTo>
                <a:lnTo>
                  <a:pt x="449930" y="70214"/>
                </a:lnTo>
                <a:lnTo>
                  <a:pt x="473544" y="53887"/>
                </a:lnTo>
                <a:lnTo>
                  <a:pt x="488929" y="30479"/>
                </a:lnTo>
                <a:lnTo>
                  <a:pt x="99059" y="30479"/>
                </a:lnTo>
                <a:lnTo>
                  <a:pt x="99059" y="0"/>
                </a:lnTo>
                <a:close/>
              </a:path>
              <a:path w="495300" h="76200">
                <a:moveTo>
                  <a:pt x="356616" y="0"/>
                </a:moveTo>
                <a:lnTo>
                  <a:pt x="138683" y="0"/>
                </a:lnTo>
                <a:lnTo>
                  <a:pt x="138683" y="30479"/>
                </a:lnTo>
                <a:lnTo>
                  <a:pt x="356616" y="30479"/>
                </a:lnTo>
                <a:lnTo>
                  <a:pt x="356616" y="0"/>
                </a:lnTo>
                <a:close/>
              </a:path>
              <a:path w="495300" h="76200">
                <a:moveTo>
                  <a:pt x="495300" y="0"/>
                </a:moveTo>
                <a:lnTo>
                  <a:pt x="396240" y="0"/>
                </a:lnTo>
                <a:lnTo>
                  <a:pt x="396240" y="30479"/>
                </a:lnTo>
                <a:lnTo>
                  <a:pt x="488929" y="30479"/>
                </a:lnTo>
                <a:lnTo>
                  <a:pt x="489463" y="29667"/>
                </a:lnTo>
                <a:lnTo>
                  <a:pt x="495300" y="0"/>
                </a:lnTo>
                <a:close/>
              </a:path>
            </a:pathLst>
          </a:custGeom>
          <a:solidFill>
            <a:srgbClr val="000000"/>
          </a:solidFill>
        </p:spPr>
        <p:txBody>
          <a:bodyPr wrap="square" lIns="0" tIns="0" rIns="0" bIns="0" rtlCol="0"/>
          <a:lstStyle/>
          <a:p>
            <a:endParaRPr/>
          </a:p>
        </p:txBody>
      </p:sp>
      <p:sp>
        <p:nvSpPr>
          <p:cNvPr id="58" name="object 58"/>
          <p:cNvSpPr/>
          <p:nvPr/>
        </p:nvSpPr>
        <p:spPr>
          <a:xfrm>
            <a:off x="11620500" y="5349240"/>
            <a:ext cx="495300" cy="330200"/>
          </a:xfrm>
          <a:custGeom>
            <a:avLst/>
            <a:gdLst/>
            <a:ahLst/>
            <a:cxnLst/>
            <a:rect l="l" t="t" r="r" b="b"/>
            <a:pathLst>
              <a:path w="495300" h="330200">
                <a:moveTo>
                  <a:pt x="495300" y="86360"/>
                </a:moveTo>
                <a:lnTo>
                  <a:pt x="0" y="86360"/>
                </a:lnTo>
                <a:lnTo>
                  <a:pt x="0" y="330200"/>
                </a:lnTo>
                <a:lnTo>
                  <a:pt x="99059" y="330200"/>
                </a:lnTo>
                <a:lnTo>
                  <a:pt x="99059" y="264160"/>
                </a:lnTo>
                <a:lnTo>
                  <a:pt x="495300" y="264160"/>
                </a:lnTo>
                <a:lnTo>
                  <a:pt x="495300" y="86360"/>
                </a:lnTo>
                <a:close/>
              </a:path>
              <a:path w="495300" h="330200">
                <a:moveTo>
                  <a:pt x="356616" y="264160"/>
                </a:moveTo>
                <a:lnTo>
                  <a:pt x="138683" y="264160"/>
                </a:lnTo>
                <a:lnTo>
                  <a:pt x="138683" y="330200"/>
                </a:lnTo>
                <a:lnTo>
                  <a:pt x="356616" y="330200"/>
                </a:lnTo>
                <a:lnTo>
                  <a:pt x="356616" y="264160"/>
                </a:lnTo>
                <a:close/>
              </a:path>
              <a:path w="495300" h="330200">
                <a:moveTo>
                  <a:pt x="495300" y="264160"/>
                </a:moveTo>
                <a:lnTo>
                  <a:pt x="396240" y="264160"/>
                </a:lnTo>
                <a:lnTo>
                  <a:pt x="396240" y="330200"/>
                </a:lnTo>
                <a:lnTo>
                  <a:pt x="495300" y="330200"/>
                </a:lnTo>
                <a:lnTo>
                  <a:pt x="495300" y="264160"/>
                </a:lnTo>
                <a:close/>
              </a:path>
              <a:path w="495300" h="330200">
                <a:moveTo>
                  <a:pt x="307085" y="0"/>
                </a:moveTo>
                <a:lnTo>
                  <a:pt x="188214" y="0"/>
                </a:lnTo>
                <a:lnTo>
                  <a:pt x="170876" y="3596"/>
                </a:lnTo>
                <a:lnTo>
                  <a:pt x="156705" y="13401"/>
                </a:lnTo>
                <a:lnTo>
                  <a:pt x="147144" y="27935"/>
                </a:lnTo>
                <a:lnTo>
                  <a:pt x="143636" y="45720"/>
                </a:lnTo>
                <a:lnTo>
                  <a:pt x="143636" y="86360"/>
                </a:lnTo>
                <a:lnTo>
                  <a:pt x="183260" y="86360"/>
                </a:lnTo>
                <a:lnTo>
                  <a:pt x="183260" y="42913"/>
                </a:lnTo>
                <a:lnTo>
                  <a:pt x="185483" y="40639"/>
                </a:lnTo>
                <a:lnTo>
                  <a:pt x="350661" y="40639"/>
                </a:lnTo>
                <a:lnTo>
                  <a:pt x="348155" y="27935"/>
                </a:lnTo>
                <a:lnTo>
                  <a:pt x="338594" y="13401"/>
                </a:lnTo>
                <a:lnTo>
                  <a:pt x="324423" y="3596"/>
                </a:lnTo>
                <a:lnTo>
                  <a:pt x="307085" y="0"/>
                </a:lnTo>
                <a:close/>
              </a:path>
              <a:path w="495300" h="330200">
                <a:moveTo>
                  <a:pt x="350661" y="40639"/>
                </a:moveTo>
                <a:lnTo>
                  <a:pt x="309816" y="40639"/>
                </a:lnTo>
                <a:lnTo>
                  <a:pt x="312039" y="42913"/>
                </a:lnTo>
                <a:lnTo>
                  <a:pt x="312039" y="86360"/>
                </a:lnTo>
                <a:lnTo>
                  <a:pt x="351663" y="86360"/>
                </a:lnTo>
                <a:lnTo>
                  <a:pt x="351663" y="45720"/>
                </a:lnTo>
                <a:lnTo>
                  <a:pt x="350661" y="40639"/>
                </a:lnTo>
                <a:close/>
              </a:path>
            </a:pathLst>
          </a:custGeom>
          <a:solidFill>
            <a:srgbClr val="000000"/>
          </a:solidFill>
        </p:spPr>
        <p:txBody>
          <a:bodyPr wrap="square" lIns="0" tIns="0" rIns="0" bIns="0" rtlCol="0"/>
          <a:lstStyle/>
          <a:p>
            <a:endParaRPr/>
          </a:p>
        </p:txBody>
      </p:sp>
      <p:sp>
        <p:nvSpPr>
          <p:cNvPr id="59" name="object 59"/>
          <p:cNvSpPr/>
          <p:nvPr/>
        </p:nvSpPr>
        <p:spPr>
          <a:xfrm>
            <a:off x="2608753" y="3765444"/>
            <a:ext cx="851535" cy="851535"/>
          </a:xfrm>
          <a:custGeom>
            <a:avLst/>
            <a:gdLst/>
            <a:ahLst/>
            <a:cxnLst/>
            <a:rect l="l" t="t" r="r" b="b"/>
            <a:pathLst>
              <a:path w="851535" h="851535">
                <a:moveTo>
                  <a:pt x="447265" y="0"/>
                </a:moveTo>
                <a:lnTo>
                  <a:pt x="403668" y="0"/>
                </a:lnTo>
                <a:lnTo>
                  <a:pt x="360255" y="4436"/>
                </a:lnTo>
                <a:lnTo>
                  <a:pt x="317394" y="13309"/>
                </a:lnTo>
                <a:lnTo>
                  <a:pt x="275452" y="26619"/>
                </a:lnTo>
                <a:lnTo>
                  <a:pt x="234796" y="44365"/>
                </a:lnTo>
                <a:lnTo>
                  <a:pt x="195794" y="66548"/>
                </a:lnTo>
                <a:lnTo>
                  <a:pt x="158814" y="93167"/>
                </a:lnTo>
                <a:lnTo>
                  <a:pt x="124222" y="124222"/>
                </a:lnTo>
                <a:lnTo>
                  <a:pt x="93167" y="158814"/>
                </a:lnTo>
                <a:lnTo>
                  <a:pt x="66547" y="195794"/>
                </a:lnTo>
                <a:lnTo>
                  <a:pt x="44365" y="234796"/>
                </a:lnTo>
                <a:lnTo>
                  <a:pt x="26619" y="275452"/>
                </a:lnTo>
                <a:lnTo>
                  <a:pt x="13309" y="317394"/>
                </a:lnTo>
                <a:lnTo>
                  <a:pt x="4436" y="360255"/>
                </a:lnTo>
                <a:lnTo>
                  <a:pt x="0" y="403668"/>
                </a:lnTo>
                <a:lnTo>
                  <a:pt x="0" y="447265"/>
                </a:lnTo>
                <a:lnTo>
                  <a:pt x="4436" y="490677"/>
                </a:lnTo>
                <a:lnTo>
                  <a:pt x="13309" y="533539"/>
                </a:lnTo>
                <a:lnTo>
                  <a:pt x="26619" y="575481"/>
                </a:lnTo>
                <a:lnTo>
                  <a:pt x="44365" y="616137"/>
                </a:lnTo>
                <a:lnTo>
                  <a:pt x="66548" y="655139"/>
                </a:lnTo>
                <a:lnTo>
                  <a:pt x="93167" y="692119"/>
                </a:lnTo>
                <a:lnTo>
                  <a:pt x="124222" y="726710"/>
                </a:lnTo>
                <a:lnTo>
                  <a:pt x="158814" y="757766"/>
                </a:lnTo>
                <a:lnTo>
                  <a:pt x="195794" y="784385"/>
                </a:lnTo>
                <a:lnTo>
                  <a:pt x="234796" y="806568"/>
                </a:lnTo>
                <a:lnTo>
                  <a:pt x="275452" y="824314"/>
                </a:lnTo>
                <a:lnTo>
                  <a:pt x="317394" y="837624"/>
                </a:lnTo>
                <a:lnTo>
                  <a:pt x="360255" y="846497"/>
                </a:lnTo>
                <a:lnTo>
                  <a:pt x="403668" y="850933"/>
                </a:lnTo>
                <a:lnTo>
                  <a:pt x="447265" y="850933"/>
                </a:lnTo>
                <a:lnTo>
                  <a:pt x="490677" y="846497"/>
                </a:lnTo>
                <a:lnTo>
                  <a:pt x="533539" y="837624"/>
                </a:lnTo>
                <a:lnTo>
                  <a:pt x="575481" y="824314"/>
                </a:lnTo>
                <a:lnTo>
                  <a:pt x="616137" y="806568"/>
                </a:lnTo>
                <a:lnTo>
                  <a:pt x="655139" y="784385"/>
                </a:lnTo>
                <a:lnTo>
                  <a:pt x="692119" y="757766"/>
                </a:lnTo>
                <a:lnTo>
                  <a:pt x="726710" y="726710"/>
                </a:lnTo>
                <a:lnTo>
                  <a:pt x="757766" y="692119"/>
                </a:lnTo>
                <a:lnTo>
                  <a:pt x="784385" y="655139"/>
                </a:lnTo>
                <a:lnTo>
                  <a:pt x="806568" y="616137"/>
                </a:lnTo>
                <a:lnTo>
                  <a:pt x="824314" y="575481"/>
                </a:lnTo>
                <a:lnTo>
                  <a:pt x="837624" y="533539"/>
                </a:lnTo>
                <a:lnTo>
                  <a:pt x="846497" y="490677"/>
                </a:lnTo>
                <a:lnTo>
                  <a:pt x="850933" y="447265"/>
                </a:lnTo>
                <a:lnTo>
                  <a:pt x="850933" y="403668"/>
                </a:lnTo>
                <a:lnTo>
                  <a:pt x="846497" y="360255"/>
                </a:lnTo>
                <a:lnTo>
                  <a:pt x="837624" y="317394"/>
                </a:lnTo>
                <a:lnTo>
                  <a:pt x="824314" y="275452"/>
                </a:lnTo>
                <a:lnTo>
                  <a:pt x="806568" y="234796"/>
                </a:lnTo>
                <a:lnTo>
                  <a:pt x="784385" y="195794"/>
                </a:lnTo>
                <a:lnTo>
                  <a:pt x="757766" y="158814"/>
                </a:lnTo>
                <a:lnTo>
                  <a:pt x="726710" y="124222"/>
                </a:lnTo>
                <a:lnTo>
                  <a:pt x="692119" y="93167"/>
                </a:lnTo>
                <a:lnTo>
                  <a:pt x="655139" y="66548"/>
                </a:lnTo>
                <a:lnTo>
                  <a:pt x="616137" y="44365"/>
                </a:lnTo>
                <a:lnTo>
                  <a:pt x="575481" y="26619"/>
                </a:lnTo>
                <a:lnTo>
                  <a:pt x="533539" y="13309"/>
                </a:lnTo>
                <a:lnTo>
                  <a:pt x="490677" y="4436"/>
                </a:lnTo>
                <a:lnTo>
                  <a:pt x="447265" y="0"/>
                </a:lnTo>
                <a:close/>
              </a:path>
            </a:pathLst>
          </a:custGeom>
          <a:solidFill>
            <a:srgbClr val="FFFFFF"/>
          </a:solidFill>
        </p:spPr>
        <p:txBody>
          <a:bodyPr wrap="square" lIns="0" tIns="0" rIns="0" bIns="0" rtlCol="0"/>
          <a:lstStyle/>
          <a:p>
            <a:endParaRPr/>
          </a:p>
        </p:txBody>
      </p:sp>
      <p:sp>
        <p:nvSpPr>
          <p:cNvPr id="60" name="object 60"/>
          <p:cNvSpPr/>
          <p:nvPr/>
        </p:nvSpPr>
        <p:spPr>
          <a:xfrm>
            <a:off x="2608753" y="3765444"/>
            <a:ext cx="851535" cy="851535"/>
          </a:xfrm>
          <a:custGeom>
            <a:avLst/>
            <a:gdLst/>
            <a:ahLst/>
            <a:cxnLst/>
            <a:rect l="l" t="t" r="r" b="b"/>
            <a:pathLst>
              <a:path w="851535" h="851535">
                <a:moveTo>
                  <a:pt x="726710" y="124224"/>
                </a:moveTo>
                <a:lnTo>
                  <a:pt x="757766" y="158815"/>
                </a:lnTo>
                <a:lnTo>
                  <a:pt x="784386" y="195796"/>
                </a:lnTo>
                <a:lnTo>
                  <a:pt x="806569" y="234798"/>
                </a:lnTo>
                <a:lnTo>
                  <a:pt x="824315" y="275454"/>
                </a:lnTo>
                <a:lnTo>
                  <a:pt x="837625" y="317396"/>
                </a:lnTo>
                <a:lnTo>
                  <a:pt x="846498" y="360257"/>
                </a:lnTo>
                <a:lnTo>
                  <a:pt x="850934" y="403669"/>
                </a:lnTo>
                <a:lnTo>
                  <a:pt x="850934" y="447265"/>
                </a:lnTo>
                <a:lnTo>
                  <a:pt x="846498" y="490677"/>
                </a:lnTo>
                <a:lnTo>
                  <a:pt x="837625" y="533539"/>
                </a:lnTo>
                <a:lnTo>
                  <a:pt x="824315" y="575481"/>
                </a:lnTo>
                <a:lnTo>
                  <a:pt x="806569" y="616137"/>
                </a:lnTo>
                <a:lnTo>
                  <a:pt x="784386" y="655138"/>
                </a:lnTo>
                <a:lnTo>
                  <a:pt x="757766" y="692119"/>
                </a:lnTo>
                <a:lnTo>
                  <a:pt x="726710" y="726710"/>
                </a:lnTo>
                <a:lnTo>
                  <a:pt x="692119" y="757766"/>
                </a:lnTo>
                <a:lnTo>
                  <a:pt x="655138" y="784386"/>
                </a:lnTo>
                <a:lnTo>
                  <a:pt x="616137" y="806569"/>
                </a:lnTo>
                <a:lnTo>
                  <a:pt x="575481" y="824315"/>
                </a:lnTo>
                <a:lnTo>
                  <a:pt x="533539" y="837625"/>
                </a:lnTo>
                <a:lnTo>
                  <a:pt x="490677" y="846498"/>
                </a:lnTo>
                <a:lnTo>
                  <a:pt x="447265" y="850934"/>
                </a:lnTo>
                <a:lnTo>
                  <a:pt x="403669" y="850934"/>
                </a:lnTo>
                <a:lnTo>
                  <a:pt x="360257" y="846498"/>
                </a:lnTo>
                <a:lnTo>
                  <a:pt x="317396" y="837625"/>
                </a:lnTo>
                <a:lnTo>
                  <a:pt x="275454" y="824315"/>
                </a:lnTo>
                <a:lnTo>
                  <a:pt x="234798" y="806569"/>
                </a:lnTo>
                <a:lnTo>
                  <a:pt x="195796" y="784386"/>
                </a:lnTo>
                <a:lnTo>
                  <a:pt x="158815" y="757766"/>
                </a:lnTo>
                <a:lnTo>
                  <a:pt x="124224" y="726710"/>
                </a:lnTo>
                <a:lnTo>
                  <a:pt x="93168" y="692119"/>
                </a:lnTo>
                <a:lnTo>
                  <a:pt x="66548" y="655138"/>
                </a:lnTo>
                <a:lnTo>
                  <a:pt x="44365" y="616137"/>
                </a:lnTo>
                <a:lnTo>
                  <a:pt x="26619" y="575481"/>
                </a:lnTo>
                <a:lnTo>
                  <a:pt x="13309" y="533539"/>
                </a:lnTo>
                <a:lnTo>
                  <a:pt x="4436" y="490677"/>
                </a:lnTo>
                <a:lnTo>
                  <a:pt x="0" y="447265"/>
                </a:lnTo>
                <a:lnTo>
                  <a:pt x="0" y="403669"/>
                </a:lnTo>
                <a:lnTo>
                  <a:pt x="4436" y="360257"/>
                </a:lnTo>
                <a:lnTo>
                  <a:pt x="13309" y="317396"/>
                </a:lnTo>
                <a:lnTo>
                  <a:pt x="26619" y="275454"/>
                </a:lnTo>
                <a:lnTo>
                  <a:pt x="44365" y="234798"/>
                </a:lnTo>
                <a:lnTo>
                  <a:pt x="66548" y="195796"/>
                </a:lnTo>
                <a:lnTo>
                  <a:pt x="93168" y="158815"/>
                </a:lnTo>
                <a:lnTo>
                  <a:pt x="124224" y="124224"/>
                </a:lnTo>
                <a:lnTo>
                  <a:pt x="158815" y="93168"/>
                </a:lnTo>
                <a:lnTo>
                  <a:pt x="195796" y="66548"/>
                </a:lnTo>
                <a:lnTo>
                  <a:pt x="234798" y="44365"/>
                </a:lnTo>
                <a:lnTo>
                  <a:pt x="275454" y="26619"/>
                </a:lnTo>
                <a:lnTo>
                  <a:pt x="317396" y="13309"/>
                </a:lnTo>
                <a:lnTo>
                  <a:pt x="360257" y="4436"/>
                </a:lnTo>
                <a:lnTo>
                  <a:pt x="403669" y="0"/>
                </a:lnTo>
                <a:lnTo>
                  <a:pt x="447265" y="0"/>
                </a:lnTo>
                <a:lnTo>
                  <a:pt x="490677" y="4436"/>
                </a:lnTo>
                <a:lnTo>
                  <a:pt x="533539" y="13309"/>
                </a:lnTo>
                <a:lnTo>
                  <a:pt x="575481" y="26619"/>
                </a:lnTo>
                <a:lnTo>
                  <a:pt x="616137" y="44365"/>
                </a:lnTo>
                <a:lnTo>
                  <a:pt x="655138" y="66548"/>
                </a:lnTo>
                <a:lnTo>
                  <a:pt x="692119" y="93168"/>
                </a:lnTo>
                <a:lnTo>
                  <a:pt x="726710" y="124224"/>
                </a:lnTo>
                <a:close/>
              </a:path>
            </a:pathLst>
          </a:custGeom>
          <a:ln w="38100">
            <a:solidFill>
              <a:srgbClr val="53585F"/>
            </a:solidFill>
          </a:ln>
        </p:spPr>
        <p:txBody>
          <a:bodyPr wrap="square" lIns="0" tIns="0" rIns="0" bIns="0" rtlCol="0"/>
          <a:lstStyle/>
          <a:p>
            <a:endParaRPr/>
          </a:p>
        </p:txBody>
      </p:sp>
      <p:sp>
        <p:nvSpPr>
          <p:cNvPr id="61" name="object 61"/>
          <p:cNvSpPr/>
          <p:nvPr/>
        </p:nvSpPr>
        <p:spPr>
          <a:xfrm>
            <a:off x="2783395" y="4328159"/>
            <a:ext cx="501650" cy="76200"/>
          </a:xfrm>
          <a:custGeom>
            <a:avLst/>
            <a:gdLst/>
            <a:ahLst/>
            <a:cxnLst/>
            <a:rect l="l" t="t" r="r" b="b"/>
            <a:pathLst>
              <a:path w="501650" h="76200">
                <a:moveTo>
                  <a:pt x="99504" y="0"/>
                </a:moveTo>
                <a:lnTo>
                  <a:pt x="0" y="0"/>
                </a:lnTo>
                <a:lnTo>
                  <a:pt x="0" y="10385"/>
                </a:lnTo>
                <a:lnTo>
                  <a:pt x="3890" y="29667"/>
                </a:lnTo>
                <a:lnTo>
                  <a:pt x="20216" y="53887"/>
                </a:lnTo>
                <a:lnTo>
                  <a:pt x="44437" y="70214"/>
                </a:lnTo>
                <a:lnTo>
                  <a:pt x="74104" y="76200"/>
                </a:lnTo>
                <a:lnTo>
                  <a:pt x="429704" y="76200"/>
                </a:lnTo>
                <a:lnTo>
                  <a:pt x="459371" y="70214"/>
                </a:lnTo>
                <a:lnTo>
                  <a:pt x="483592" y="53887"/>
                </a:lnTo>
                <a:lnTo>
                  <a:pt x="499370" y="30479"/>
                </a:lnTo>
                <a:lnTo>
                  <a:pt x="99504" y="30479"/>
                </a:lnTo>
                <a:lnTo>
                  <a:pt x="99504" y="0"/>
                </a:lnTo>
                <a:close/>
              </a:path>
              <a:path w="501650" h="76200">
                <a:moveTo>
                  <a:pt x="363664" y="0"/>
                </a:moveTo>
                <a:lnTo>
                  <a:pt x="140144" y="0"/>
                </a:lnTo>
                <a:lnTo>
                  <a:pt x="140144" y="30479"/>
                </a:lnTo>
                <a:lnTo>
                  <a:pt x="363664" y="30479"/>
                </a:lnTo>
                <a:lnTo>
                  <a:pt x="363664" y="0"/>
                </a:lnTo>
                <a:close/>
              </a:path>
              <a:path w="501650" h="76200">
                <a:moveTo>
                  <a:pt x="501649" y="0"/>
                </a:moveTo>
                <a:lnTo>
                  <a:pt x="404304" y="0"/>
                </a:lnTo>
                <a:lnTo>
                  <a:pt x="404304" y="30479"/>
                </a:lnTo>
                <a:lnTo>
                  <a:pt x="499370" y="30479"/>
                </a:lnTo>
                <a:lnTo>
                  <a:pt x="499918" y="29667"/>
                </a:lnTo>
                <a:lnTo>
                  <a:pt x="501649" y="21086"/>
                </a:lnTo>
                <a:lnTo>
                  <a:pt x="501649" y="0"/>
                </a:lnTo>
                <a:close/>
              </a:path>
            </a:pathLst>
          </a:custGeom>
          <a:solidFill>
            <a:srgbClr val="000000"/>
          </a:solidFill>
        </p:spPr>
        <p:txBody>
          <a:bodyPr wrap="square" lIns="0" tIns="0" rIns="0" bIns="0" rtlCol="0"/>
          <a:lstStyle/>
          <a:p>
            <a:endParaRPr/>
          </a:p>
        </p:txBody>
      </p:sp>
      <p:sp>
        <p:nvSpPr>
          <p:cNvPr id="62" name="object 62"/>
          <p:cNvSpPr/>
          <p:nvPr/>
        </p:nvSpPr>
        <p:spPr>
          <a:xfrm>
            <a:off x="2783395" y="3977640"/>
            <a:ext cx="501650" cy="330200"/>
          </a:xfrm>
          <a:custGeom>
            <a:avLst/>
            <a:gdLst/>
            <a:ahLst/>
            <a:cxnLst/>
            <a:rect l="l" t="t" r="r" b="b"/>
            <a:pathLst>
              <a:path w="501650" h="330200">
                <a:moveTo>
                  <a:pt x="501649" y="86360"/>
                </a:moveTo>
                <a:lnTo>
                  <a:pt x="0" y="86360"/>
                </a:lnTo>
                <a:lnTo>
                  <a:pt x="0" y="330200"/>
                </a:lnTo>
                <a:lnTo>
                  <a:pt x="99504" y="330200"/>
                </a:lnTo>
                <a:lnTo>
                  <a:pt x="99504" y="264160"/>
                </a:lnTo>
                <a:lnTo>
                  <a:pt x="501649" y="264160"/>
                </a:lnTo>
                <a:lnTo>
                  <a:pt x="501649" y="86360"/>
                </a:lnTo>
                <a:close/>
              </a:path>
              <a:path w="501650" h="330200">
                <a:moveTo>
                  <a:pt x="363664" y="264160"/>
                </a:moveTo>
                <a:lnTo>
                  <a:pt x="140144" y="264160"/>
                </a:lnTo>
                <a:lnTo>
                  <a:pt x="140144" y="330200"/>
                </a:lnTo>
                <a:lnTo>
                  <a:pt x="363664" y="330200"/>
                </a:lnTo>
                <a:lnTo>
                  <a:pt x="363664" y="264160"/>
                </a:lnTo>
                <a:close/>
              </a:path>
              <a:path w="501650" h="330200">
                <a:moveTo>
                  <a:pt x="501649" y="264160"/>
                </a:moveTo>
                <a:lnTo>
                  <a:pt x="404304" y="264160"/>
                </a:lnTo>
                <a:lnTo>
                  <a:pt x="404304" y="330200"/>
                </a:lnTo>
                <a:lnTo>
                  <a:pt x="501649" y="330200"/>
                </a:lnTo>
                <a:lnTo>
                  <a:pt x="501649" y="264160"/>
                </a:lnTo>
                <a:close/>
              </a:path>
              <a:path w="501650" h="330200">
                <a:moveTo>
                  <a:pt x="312864" y="0"/>
                </a:moveTo>
                <a:lnTo>
                  <a:pt x="190944" y="0"/>
                </a:lnTo>
                <a:lnTo>
                  <a:pt x="173160" y="3596"/>
                </a:lnTo>
                <a:lnTo>
                  <a:pt x="158626" y="13401"/>
                </a:lnTo>
                <a:lnTo>
                  <a:pt x="148821" y="27935"/>
                </a:lnTo>
                <a:lnTo>
                  <a:pt x="145224" y="45720"/>
                </a:lnTo>
                <a:lnTo>
                  <a:pt x="145224" y="86360"/>
                </a:lnTo>
                <a:lnTo>
                  <a:pt x="185864" y="86360"/>
                </a:lnTo>
                <a:lnTo>
                  <a:pt x="185864" y="42913"/>
                </a:lnTo>
                <a:lnTo>
                  <a:pt x="188137" y="40639"/>
                </a:lnTo>
                <a:lnTo>
                  <a:pt x="357557" y="40639"/>
                </a:lnTo>
                <a:lnTo>
                  <a:pt x="354987" y="27935"/>
                </a:lnTo>
                <a:lnTo>
                  <a:pt x="345182" y="13401"/>
                </a:lnTo>
                <a:lnTo>
                  <a:pt x="330648" y="3596"/>
                </a:lnTo>
                <a:lnTo>
                  <a:pt x="312864" y="0"/>
                </a:lnTo>
                <a:close/>
              </a:path>
              <a:path w="501650" h="330200">
                <a:moveTo>
                  <a:pt x="357557" y="40639"/>
                </a:moveTo>
                <a:lnTo>
                  <a:pt x="315671" y="40639"/>
                </a:lnTo>
                <a:lnTo>
                  <a:pt x="317944" y="42913"/>
                </a:lnTo>
                <a:lnTo>
                  <a:pt x="317944" y="86360"/>
                </a:lnTo>
                <a:lnTo>
                  <a:pt x="358584" y="86360"/>
                </a:lnTo>
                <a:lnTo>
                  <a:pt x="358584" y="45720"/>
                </a:lnTo>
                <a:lnTo>
                  <a:pt x="357557" y="40639"/>
                </a:lnTo>
                <a:close/>
              </a:path>
            </a:pathLst>
          </a:custGeom>
          <a:solidFill>
            <a:srgbClr val="000000"/>
          </a:solidFill>
        </p:spPr>
        <p:txBody>
          <a:bodyPr wrap="square" lIns="0" tIns="0" rIns="0" bIns="0" rtlCol="0"/>
          <a:lstStyle/>
          <a:p>
            <a:endParaRPr/>
          </a:p>
        </p:txBody>
      </p:sp>
      <p:sp>
        <p:nvSpPr>
          <p:cNvPr id="63" name="object 63"/>
          <p:cNvSpPr/>
          <p:nvPr/>
        </p:nvSpPr>
        <p:spPr>
          <a:xfrm>
            <a:off x="5843151" y="5865020"/>
            <a:ext cx="851535" cy="851535"/>
          </a:xfrm>
          <a:custGeom>
            <a:avLst/>
            <a:gdLst/>
            <a:ahLst/>
            <a:cxnLst/>
            <a:rect l="l" t="t" r="r" b="b"/>
            <a:pathLst>
              <a:path w="851534" h="851534">
                <a:moveTo>
                  <a:pt x="447269" y="0"/>
                </a:moveTo>
                <a:lnTo>
                  <a:pt x="403673" y="0"/>
                </a:lnTo>
                <a:lnTo>
                  <a:pt x="360261" y="4436"/>
                </a:lnTo>
                <a:lnTo>
                  <a:pt x="317400" y="13309"/>
                </a:lnTo>
                <a:lnTo>
                  <a:pt x="275457" y="26619"/>
                </a:lnTo>
                <a:lnTo>
                  <a:pt x="234801" y="44365"/>
                </a:lnTo>
                <a:lnTo>
                  <a:pt x="195798" y="66548"/>
                </a:lnTo>
                <a:lnTo>
                  <a:pt x="158816" y="93167"/>
                </a:lnTo>
                <a:lnTo>
                  <a:pt x="124222" y="124222"/>
                </a:lnTo>
                <a:lnTo>
                  <a:pt x="93167" y="158813"/>
                </a:lnTo>
                <a:lnTo>
                  <a:pt x="66548" y="195793"/>
                </a:lnTo>
                <a:lnTo>
                  <a:pt x="44365" y="234794"/>
                </a:lnTo>
                <a:lnTo>
                  <a:pt x="26619" y="275449"/>
                </a:lnTo>
                <a:lnTo>
                  <a:pt x="13309" y="317391"/>
                </a:lnTo>
                <a:lnTo>
                  <a:pt x="4436" y="360251"/>
                </a:lnTo>
                <a:lnTo>
                  <a:pt x="0" y="403662"/>
                </a:lnTo>
                <a:lnTo>
                  <a:pt x="0" y="447258"/>
                </a:lnTo>
                <a:lnTo>
                  <a:pt x="4436" y="490669"/>
                </a:lnTo>
                <a:lnTo>
                  <a:pt x="13309" y="533529"/>
                </a:lnTo>
                <a:lnTo>
                  <a:pt x="26619" y="575471"/>
                </a:lnTo>
                <a:lnTo>
                  <a:pt x="44365" y="616126"/>
                </a:lnTo>
                <a:lnTo>
                  <a:pt x="66548" y="655127"/>
                </a:lnTo>
                <a:lnTo>
                  <a:pt x="93167" y="692107"/>
                </a:lnTo>
                <a:lnTo>
                  <a:pt x="124222" y="726698"/>
                </a:lnTo>
                <a:lnTo>
                  <a:pt x="158816" y="757756"/>
                </a:lnTo>
                <a:lnTo>
                  <a:pt x="195798" y="784377"/>
                </a:lnTo>
                <a:lnTo>
                  <a:pt x="234801" y="806561"/>
                </a:lnTo>
                <a:lnTo>
                  <a:pt x="275457" y="824309"/>
                </a:lnTo>
                <a:lnTo>
                  <a:pt x="317400" y="837620"/>
                </a:lnTo>
                <a:lnTo>
                  <a:pt x="360261" y="846493"/>
                </a:lnTo>
                <a:lnTo>
                  <a:pt x="403673" y="850930"/>
                </a:lnTo>
                <a:lnTo>
                  <a:pt x="447269" y="850930"/>
                </a:lnTo>
                <a:lnTo>
                  <a:pt x="490681" y="846493"/>
                </a:lnTo>
                <a:lnTo>
                  <a:pt x="533542" y="837620"/>
                </a:lnTo>
                <a:lnTo>
                  <a:pt x="575483" y="824309"/>
                </a:lnTo>
                <a:lnTo>
                  <a:pt x="616138" y="806561"/>
                </a:lnTo>
                <a:lnTo>
                  <a:pt x="655140" y="784377"/>
                </a:lnTo>
                <a:lnTo>
                  <a:pt x="692119" y="757756"/>
                </a:lnTo>
                <a:lnTo>
                  <a:pt x="726710" y="726698"/>
                </a:lnTo>
                <a:lnTo>
                  <a:pt x="757766" y="692107"/>
                </a:lnTo>
                <a:lnTo>
                  <a:pt x="784385" y="655127"/>
                </a:lnTo>
                <a:lnTo>
                  <a:pt x="806568" y="616126"/>
                </a:lnTo>
                <a:lnTo>
                  <a:pt x="824314" y="575471"/>
                </a:lnTo>
                <a:lnTo>
                  <a:pt x="837624" y="533529"/>
                </a:lnTo>
                <a:lnTo>
                  <a:pt x="846497" y="490669"/>
                </a:lnTo>
                <a:lnTo>
                  <a:pt x="850933" y="447258"/>
                </a:lnTo>
                <a:lnTo>
                  <a:pt x="850933" y="403662"/>
                </a:lnTo>
                <a:lnTo>
                  <a:pt x="846497" y="360251"/>
                </a:lnTo>
                <a:lnTo>
                  <a:pt x="837624" y="317391"/>
                </a:lnTo>
                <a:lnTo>
                  <a:pt x="824314" y="275449"/>
                </a:lnTo>
                <a:lnTo>
                  <a:pt x="806568" y="234794"/>
                </a:lnTo>
                <a:lnTo>
                  <a:pt x="784385" y="195793"/>
                </a:lnTo>
                <a:lnTo>
                  <a:pt x="757766" y="158813"/>
                </a:lnTo>
                <a:lnTo>
                  <a:pt x="726710" y="124222"/>
                </a:lnTo>
                <a:lnTo>
                  <a:pt x="692119" y="93167"/>
                </a:lnTo>
                <a:lnTo>
                  <a:pt x="655140" y="66548"/>
                </a:lnTo>
                <a:lnTo>
                  <a:pt x="616138" y="44365"/>
                </a:lnTo>
                <a:lnTo>
                  <a:pt x="575483" y="26619"/>
                </a:lnTo>
                <a:lnTo>
                  <a:pt x="533542" y="13309"/>
                </a:lnTo>
                <a:lnTo>
                  <a:pt x="490681" y="4436"/>
                </a:lnTo>
                <a:lnTo>
                  <a:pt x="447269" y="0"/>
                </a:lnTo>
                <a:close/>
              </a:path>
            </a:pathLst>
          </a:custGeom>
          <a:solidFill>
            <a:srgbClr val="FFFFFF"/>
          </a:solidFill>
        </p:spPr>
        <p:txBody>
          <a:bodyPr wrap="square" lIns="0" tIns="0" rIns="0" bIns="0" rtlCol="0"/>
          <a:lstStyle/>
          <a:p>
            <a:endParaRPr/>
          </a:p>
        </p:txBody>
      </p:sp>
      <p:sp>
        <p:nvSpPr>
          <p:cNvPr id="64" name="object 64"/>
          <p:cNvSpPr/>
          <p:nvPr/>
        </p:nvSpPr>
        <p:spPr>
          <a:xfrm>
            <a:off x="5843151" y="5865020"/>
            <a:ext cx="851535" cy="851535"/>
          </a:xfrm>
          <a:custGeom>
            <a:avLst/>
            <a:gdLst/>
            <a:ahLst/>
            <a:cxnLst/>
            <a:rect l="l" t="t" r="r" b="b"/>
            <a:pathLst>
              <a:path w="851534" h="851534">
                <a:moveTo>
                  <a:pt x="726710" y="124224"/>
                </a:moveTo>
                <a:lnTo>
                  <a:pt x="757766" y="158815"/>
                </a:lnTo>
                <a:lnTo>
                  <a:pt x="784386" y="195796"/>
                </a:lnTo>
                <a:lnTo>
                  <a:pt x="806569" y="234798"/>
                </a:lnTo>
                <a:lnTo>
                  <a:pt x="824315" y="275454"/>
                </a:lnTo>
                <a:lnTo>
                  <a:pt x="837625" y="317396"/>
                </a:lnTo>
                <a:lnTo>
                  <a:pt x="846498" y="360257"/>
                </a:lnTo>
                <a:lnTo>
                  <a:pt x="850934" y="403669"/>
                </a:lnTo>
                <a:lnTo>
                  <a:pt x="850934" y="447265"/>
                </a:lnTo>
                <a:lnTo>
                  <a:pt x="846498" y="490677"/>
                </a:lnTo>
                <a:lnTo>
                  <a:pt x="837625" y="533539"/>
                </a:lnTo>
                <a:lnTo>
                  <a:pt x="824315" y="575481"/>
                </a:lnTo>
                <a:lnTo>
                  <a:pt x="806569" y="616137"/>
                </a:lnTo>
                <a:lnTo>
                  <a:pt x="784386" y="655138"/>
                </a:lnTo>
                <a:lnTo>
                  <a:pt x="757766" y="692119"/>
                </a:lnTo>
                <a:lnTo>
                  <a:pt x="726710" y="726710"/>
                </a:lnTo>
                <a:lnTo>
                  <a:pt x="692119" y="757766"/>
                </a:lnTo>
                <a:lnTo>
                  <a:pt x="655138" y="784386"/>
                </a:lnTo>
                <a:lnTo>
                  <a:pt x="616137" y="806569"/>
                </a:lnTo>
                <a:lnTo>
                  <a:pt x="575481" y="824315"/>
                </a:lnTo>
                <a:lnTo>
                  <a:pt x="533539" y="837625"/>
                </a:lnTo>
                <a:lnTo>
                  <a:pt x="490677" y="846498"/>
                </a:lnTo>
                <a:lnTo>
                  <a:pt x="447265" y="850934"/>
                </a:lnTo>
                <a:lnTo>
                  <a:pt x="403669" y="850934"/>
                </a:lnTo>
                <a:lnTo>
                  <a:pt x="360257" y="846498"/>
                </a:lnTo>
                <a:lnTo>
                  <a:pt x="317396" y="837625"/>
                </a:lnTo>
                <a:lnTo>
                  <a:pt x="275454" y="824315"/>
                </a:lnTo>
                <a:lnTo>
                  <a:pt x="234798" y="806569"/>
                </a:lnTo>
                <a:lnTo>
                  <a:pt x="195796" y="784386"/>
                </a:lnTo>
                <a:lnTo>
                  <a:pt x="158815" y="757766"/>
                </a:lnTo>
                <a:lnTo>
                  <a:pt x="124224" y="726710"/>
                </a:lnTo>
                <a:lnTo>
                  <a:pt x="93168" y="692119"/>
                </a:lnTo>
                <a:lnTo>
                  <a:pt x="66548" y="655138"/>
                </a:lnTo>
                <a:lnTo>
                  <a:pt x="44365" y="616137"/>
                </a:lnTo>
                <a:lnTo>
                  <a:pt x="26619" y="575481"/>
                </a:lnTo>
                <a:lnTo>
                  <a:pt x="13309" y="533539"/>
                </a:lnTo>
                <a:lnTo>
                  <a:pt x="4436" y="490677"/>
                </a:lnTo>
                <a:lnTo>
                  <a:pt x="0" y="447265"/>
                </a:lnTo>
                <a:lnTo>
                  <a:pt x="0" y="403669"/>
                </a:lnTo>
                <a:lnTo>
                  <a:pt x="4436" y="360257"/>
                </a:lnTo>
                <a:lnTo>
                  <a:pt x="13309" y="317396"/>
                </a:lnTo>
                <a:lnTo>
                  <a:pt x="26619" y="275454"/>
                </a:lnTo>
                <a:lnTo>
                  <a:pt x="44365" y="234798"/>
                </a:lnTo>
                <a:lnTo>
                  <a:pt x="66548" y="195796"/>
                </a:lnTo>
                <a:lnTo>
                  <a:pt x="93168" y="158815"/>
                </a:lnTo>
                <a:lnTo>
                  <a:pt x="124224" y="124224"/>
                </a:lnTo>
                <a:lnTo>
                  <a:pt x="158815" y="93168"/>
                </a:lnTo>
                <a:lnTo>
                  <a:pt x="195796" y="66548"/>
                </a:lnTo>
                <a:lnTo>
                  <a:pt x="234798" y="44365"/>
                </a:lnTo>
                <a:lnTo>
                  <a:pt x="275454" y="26619"/>
                </a:lnTo>
                <a:lnTo>
                  <a:pt x="317396" y="13309"/>
                </a:lnTo>
                <a:lnTo>
                  <a:pt x="360257" y="4436"/>
                </a:lnTo>
                <a:lnTo>
                  <a:pt x="403669" y="0"/>
                </a:lnTo>
                <a:lnTo>
                  <a:pt x="447265" y="0"/>
                </a:lnTo>
                <a:lnTo>
                  <a:pt x="490677" y="4436"/>
                </a:lnTo>
                <a:lnTo>
                  <a:pt x="533539" y="13309"/>
                </a:lnTo>
                <a:lnTo>
                  <a:pt x="575481" y="26619"/>
                </a:lnTo>
                <a:lnTo>
                  <a:pt x="616137" y="44365"/>
                </a:lnTo>
                <a:lnTo>
                  <a:pt x="655138" y="66548"/>
                </a:lnTo>
                <a:lnTo>
                  <a:pt x="692119" y="93168"/>
                </a:lnTo>
                <a:lnTo>
                  <a:pt x="726710" y="124224"/>
                </a:lnTo>
                <a:close/>
              </a:path>
            </a:pathLst>
          </a:custGeom>
          <a:ln w="38100">
            <a:solidFill>
              <a:srgbClr val="53585F"/>
            </a:solidFill>
          </a:ln>
        </p:spPr>
        <p:txBody>
          <a:bodyPr wrap="square" lIns="0" tIns="0" rIns="0" bIns="0" rtlCol="0"/>
          <a:lstStyle/>
          <a:p>
            <a:endParaRPr/>
          </a:p>
        </p:txBody>
      </p:sp>
      <p:sp>
        <p:nvSpPr>
          <p:cNvPr id="65" name="object 65"/>
          <p:cNvSpPr/>
          <p:nvPr/>
        </p:nvSpPr>
        <p:spPr>
          <a:xfrm>
            <a:off x="5969000" y="6072962"/>
            <a:ext cx="584200" cy="408940"/>
          </a:xfrm>
          <a:custGeom>
            <a:avLst/>
            <a:gdLst/>
            <a:ahLst/>
            <a:cxnLst/>
            <a:rect l="l" t="t" r="r" b="b"/>
            <a:pathLst>
              <a:path w="584200" h="408939">
                <a:moveTo>
                  <a:pt x="491972" y="226758"/>
                </a:moveTo>
                <a:lnTo>
                  <a:pt x="461213" y="226758"/>
                </a:lnTo>
                <a:lnTo>
                  <a:pt x="461213" y="345541"/>
                </a:lnTo>
                <a:lnTo>
                  <a:pt x="470821" y="381870"/>
                </a:lnTo>
                <a:lnTo>
                  <a:pt x="491959" y="400526"/>
                </a:lnTo>
                <a:lnTo>
                  <a:pt x="513098" y="407399"/>
                </a:lnTo>
                <a:lnTo>
                  <a:pt x="522706" y="408381"/>
                </a:lnTo>
                <a:lnTo>
                  <a:pt x="522706" y="376974"/>
                </a:lnTo>
                <a:lnTo>
                  <a:pt x="504938" y="375475"/>
                </a:lnTo>
                <a:lnTo>
                  <a:pt x="495814" y="371702"/>
                </a:lnTo>
                <a:lnTo>
                  <a:pt x="492452" y="362706"/>
                </a:lnTo>
                <a:lnTo>
                  <a:pt x="491972" y="345541"/>
                </a:lnTo>
                <a:lnTo>
                  <a:pt x="491972" y="226758"/>
                </a:lnTo>
                <a:close/>
              </a:path>
              <a:path w="584200" h="408939">
                <a:moveTo>
                  <a:pt x="292100" y="0"/>
                </a:moveTo>
                <a:lnTo>
                  <a:pt x="0" y="157060"/>
                </a:lnTo>
                <a:lnTo>
                  <a:pt x="292100" y="314121"/>
                </a:lnTo>
                <a:lnTo>
                  <a:pt x="461213" y="226758"/>
                </a:lnTo>
                <a:lnTo>
                  <a:pt x="491972" y="226758"/>
                </a:lnTo>
                <a:lnTo>
                  <a:pt x="491972" y="209105"/>
                </a:lnTo>
                <a:lnTo>
                  <a:pt x="584200" y="157060"/>
                </a:lnTo>
                <a:lnTo>
                  <a:pt x="292100" y="0"/>
                </a:lnTo>
                <a:close/>
              </a:path>
            </a:pathLst>
          </a:custGeom>
          <a:solidFill>
            <a:srgbClr val="000000"/>
          </a:solidFill>
        </p:spPr>
        <p:txBody>
          <a:bodyPr wrap="square" lIns="0" tIns="0" rIns="0" bIns="0" rtlCol="0"/>
          <a:lstStyle/>
          <a:p>
            <a:endParaRPr/>
          </a:p>
        </p:txBody>
      </p:sp>
      <p:sp>
        <p:nvSpPr>
          <p:cNvPr id="66" name="object 66"/>
          <p:cNvSpPr/>
          <p:nvPr/>
        </p:nvSpPr>
        <p:spPr>
          <a:xfrm>
            <a:off x="6122708" y="6355689"/>
            <a:ext cx="276860" cy="157480"/>
          </a:xfrm>
          <a:custGeom>
            <a:avLst/>
            <a:gdLst/>
            <a:ahLst/>
            <a:cxnLst/>
            <a:rect l="l" t="t" r="r" b="b"/>
            <a:pathLst>
              <a:path w="276860" h="157479">
                <a:moveTo>
                  <a:pt x="0" y="0"/>
                </a:moveTo>
                <a:lnTo>
                  <a:pt x="0" y="62814"/>
                </a:lnTo>
                <a:lnTo>
                  <a:pt x="1889" y="75273"/>
                </a:lnTo>
                <a:lnTo>
                  <a:pt x="7600" y="88261"/>
                </a:lnTo>
                <a:lnTo>
                  <a:pt x="17198" y="100311"/>
                </a:lnTo>
                <a:lnTo>
                  <a:pt x="30746" y="109956"/>
                </a:lnTo>
                <a:lnTo>
                  <a:pt x="138391" y="157048"/>
                </a:lnTo>
                <a:lnTo>
                  <a:pt x="230619" y="109918"/>
                </a:lnTo>
                <a:lnTo>
                  <a:pt x="246781" y="100266"/>
                </a:lnTo>
                <a:lnTo>
                  <a:pt x="261997" y="88206"/>
                </a:lnTo>
                <a:lnTo>
                  <a:pt x="273056" y="75219"/>
                </a:lnTo>
                <a:lnTo>
                  <a:pt x="274993" y="68694"/>
                </a:lnTo>
                <a:lnTo>
                  <a:pt x="138391" y="68694"/>
                </a:lnTo>
                <a:lnTo>
                  <a:pt x="0" y="0"/>
                </a:lnTo>
                <a:close/>
              </a:path>
              <a:path w="276860" h="157479">
                <a:moveTo>
                  <a:pt x="276745" y="0"/>
                </a:moveTo>
                <a:lnTo>
                  <a:pt x="138391" y="68694"/>
                </a:lnTo>
                <a:lnTo>
                  <a:pt x="274993" y="68694"/>
                </a:lnTo>
                <a:lnTo>
                  <a:pt x="276738" y="62814"/>
                </a:lnTo>
                <a:lnTo>
                  <a:pt x="276745" y="0"/>
                </a:lnTo>
                <a:close/>
              </a:path>
            </a:pathLst>
          </a:custGeom>
          <a:solidFill>
            <a:srgbClr val="000000"/>
          </a:solidFill>
        </p:spPr>
        <p:txBody>
          <a:bodyPr wrap="square" lIns="0" tIns="0" rIns="0" bIns="0" rtlCol="0"/>
          <a:lstStyle/>
          <a:p>
            <a:endParaRPr/>
          </a:p>
        </p:txBody>
      </p:sp>
      <p:sp>
        <p:nvSpPr>
          <p:cNvPr id="67" name="object 67"/>
          <p:cNvSpPr txBox="1"/>
          <p:nvPr/>
        </p:nvSpPr>
        <p:spPr>
          <a:xfrm>
            <a:off x="11502542" y="6015532"/>
            <a:ext cx="802640" cy="225425"/>
          </a:xfrm>
          <a:prstGeom prst="rect">
            <a:avLst/>
          </a:prstGeom>
          <a:solidFill>
            <a:srgbClr val="FFFFFF"/>
          </a:solidFill>
          <a:ln w="3175">
            <a:solidFill>
              <a:srgbClr val="000000"/>
            </a:solidFill>
          </a:ln>
        </p:spPr>
        <p:txBody>
          <a:bodyPr vert="horz" wrap="square" lIns="0" tIns="41910" rIns="0" bIns="0" rtlCol="0">
            <a:spAutoFit/>
          </a:bodyPr>
          <a:lstStyle/>
          <a:p>
            <a:pPr marL="257175">
              <a:lnSpc>
                <a:spcPct val="100000"/>
              </a:lnSpc>
              <a:spcBef>
                <a:spcPts val="330"/>
              </a:spcBef>
            </a:pPr>
            <a:r>
              <a:rPr sz="1000" b="1" dirty="0">
                <a:solidFill>
                  <a:srgbClr val="53585F"/>
                </a:solidFill>
                <a:latin typeface="Arial"/>
                <a:cs typeface="Arial"/>
              </a:rPr>
              <a:t>NEO</a:t>
            </a:r>
            <a:endParaRPr sz="1000">
              <a:latin typeface="Arial"/>
              <a:cs typeface="Arial"/>
            </a:endParaRPr>
          </a:p>
        </p:txBody>
      </p:sp>
      <p:sp>
        <p:nvSpPr>
          <p:cNvPr id="68" name="object 68"/>
          <p:cNvSpPr/>
          <p:nvPr/>
        </p:nvSpPr>
        <p:spPr>
          <a:xfrm>
            <a:off x="8782075" y="1047267"/>
            <a:ext cx="808990" cy="225425"/>
          </a:xfrm>
          <a:custGeom>
            <a:avLst/>
            <a:gdLst/>
            <a:ahLst/>
            <a:cxnLst/>
            <a:rect l="l" t="t" r="r" b="b"/>
            <a:pathLst>
              <a:path w="808990" h="225425">
                <a:moveTo>
                  <a:pt x="0" y="0"/>
                </a:moveTo>
                <a:lnTo>
                  <a:pt x="808532" y="0"/>
                </a:lnTo>
                <a:lnTo>
                  <a:pt x="808532" y="225247"/>
                </a:lnTo>
                <a:lnTo>
                  <a:pt x="0" y="225247"/>
                </a:lnTo>
                <a:lnTo>
                  <a:pt x="0" y="0"/>
                </a:lnTo>
                <a:close/>
              </a:path>
            </a:pathLst>
          </a:custGeom>
          <a:solidFill>
            <a:srgbClr val="FFFFFF"/>
          </a:solidFill>
        </p:spPr>
        <p:txBody>
          <a:bodyPr wrap="square" lIns="0" tIns="0" rIns="0" bIns="0" rtlCol="0"/>
          <a:lstStyle/>
          <a:p>
            <a:endParaRPr/>
          </a:p>
        </p:txBody>
      </p:sp>
      <p:sp>
        <p:nvSpPr>
          <p:cNvPr id="69" name="object 69"/>
          <p:cNvSpPr txBox="1"/>
          <p:nvPr/>
        </p:nvSpPr>
        <p:spPr>
          <a:xfrm>
            <a:off x="8782075" y="1047267"/>
            <a:ext cx="808990" cy="225425"/>
          </a:xfrm>
          <a:prstGeom prst="rect">
            <a:avLst/>
          </a:prstGeom>
          <a:ln w="3175">
            <a:solidFill>
              <a:srgbClr val="000000"/>
            </a:solidFill>
          </a:ln>
        </p:spPr>
        <p:txBody>
          <a:bodyPr vert="horz" wrap="square" lIns="0" tIns="44450" rIns="0" bIns="0" rtlCol="0">
            <a:spAutoFit/>
          </a:bodyPr>
          <a:lstStyle/>
          <a:p>
            <a:pPr marL="56515">
              <a:lnSpc>
                <a:spcPct val="100000"/>
              </a:lnSpc>
              <a:spcBef>
                <a:spcPts val="350"/>
              </a:spcBef>
            </a:pPr>
            <a:r>
              <a:rPr sz="1000" b="1" dirty="0">
                <a:solidFill>
                  <a:srgbClr val="53585F"/>
                </a:solidFill>
                <a:latin typeface="Arial"/>
                <a:cs typeface="Arial"/>
              </a:rPr>
              <a:t>COLUMBIA</a:t>
            </a:r>
            <a:endParaRPr sz="1000">
              <a:latin typeface="Arial"/>
              <a:cs typeface="Arial"/>
            </a:endParaRPr>
          </a:p>
        </p:txBody>
      </p:sp>
      <p:sp>
        <p:nvSpPr>
          <p:cNvPr id="70" name="object 70"/>
          <p:cNvSpPr txBox="1"/>
          <p:nvPr/>
        </p:nvSpPr>
        <p:spPr>
          <a:xfrm>
            <a:off x="3797300" y="7340600"/>
            <a:ext cx="8659495" cy="1000760"/>
          </a:xfrm>
          <a:prstGeom prst="rect">
            <a:avLst/>
          </a:prstGeom>
        </p:spPr>
        <p:txBody>
          <a:bodyPr vert="horz" wrap="square" lIns="0" tIns="12700" rIns="0" bIns="0" rtlCol="0">
            <a:spAutoFit/>
          </a:bodyPr>
          <a:lstStyle/>
          <a:p>
            <a:pPr marL="12700">
              <a:lnSpc>
                <a:spcPct val="100000"/>
              </a:lnSpc>
              <a:spcBef>
                <a:spcPts val="100"/>
              </a:spcBef>
            </a:pPr>
            <a:r>
              <a:rPr sz="6400" b="1" spc="-1065" dirty="0">
                <a:latin typeface="Arial"/>
                <a:cs typeface="Arial"/>
              </a:rPr>
              <a:t>A </a:t>
            </a:r>
            <a:r>
              <a:rPr sz="6400" b="1" spc="-740" dirty="0">
                <a:latin typeface="Arial"/>
                <a:cs typeface="Arial"/>
              </a:rPr>
              <a:t>Graph </a:t>
            </a:r>
            <a:r>
              <a:rPr sz="6400" b="1" spc="-425" dirty="0">
                <a:latin typeface="Arial"/>
                <a:cs typeface="Arial"/>
              </a:rPr>
              <a:t>Is </a:t>
            </a:r>
            <a:r>
              <a:rPr sz="6400" b="1" spc="-690" dirty="0">
                <a:latin typeface="Arial"/>
                <a:cs typeface="Arial"/>
              </a:rPr>
              <a:t>Connected</a:t>
            </a:r>
            <a:r>
              <a:rPr sz="6400" b="1" spc="-530" dirty="0">
                <a:latin typeface="Arial"/>
                <a:cs typeface="Arial"/>
              </a:rPr>
              <a:t> </a:t>
            </a:r>
            <a:r>
              <a:rPr sz="6400" b="1" spc="-540" dirty="0">
                <a:latin typeface="Arial"/>
                <a:cs typeface="Arial"/>
              </a:rPr>
              <a:t>Data</a:t>
            </a:r>
            <a:endParaRPr sz="6400">
              <a:latin typeface="Arial"/>
              <a:cs typeface="Arial"/>
            </a:endParaRPr>
          </a:p>
        </p:txBody>
      </p:sp>
      <p:sp>
        <p:nvSpPr>
          <p:cNvPr id="71" name="object 71"/>
          <p:cNvSpPr/>
          <p:nvPr/>
        </p:nvSpPr>
        <p:spPr>
          <a:xfrm>
            <a:off x="6171260" y="4904600"/>
            <a:ext cx="194945" cy="770890"/>
          </a:xfrm>
          <a:custGeom>
            <a:avLst/>
            <a:gdLst/>
            <a:ahLst/>
            <a:cxnLst/>
            <a:rect l="l" t="t" r="r" b="b"/>
            <a:pathLst>
              <a:path w="194945" h="770889">
                <a:moveTo>
                  <a:pt x="0" y="770508"/>
                </a:moveTo>
                <a:lnTo>
                  <a:pt x="0" y="0"/>
                </a:lnTo>
                <a:lnTo>
                  <a:pt x="194729" y="0"/>
                </a:lnTo>
                <a:lnTo>
                  <a:pt x="194729" y="770508"/>
                </a:lnTo>
                <a:lnTo>
                  <a:pt x="0" y="770508"/>
                </a:lnTo>
                <a:close/>
              </a:path>
            </a:pathLst>
          </a:custGeom>
          <a:solidFill>
            <a:srgbClr val="DCDEE0"/>
          </a:solidFill>
        </p:spPr>
        <p:txBody>
          <a:bodyPr wrap="square" lIns="0" tIns="0" rIns="0" bIns="0" rtlCol="0"/>
          <a:lstStyle/>
          <a:p>
            <a:endParaRPr/>
          </a:p>
        </p:txBody>
      </p:sp>
      <p:sp>
        <p:nvSpPr>
          <p:cNvPr id="72" name="object 72"/>
          <p:cNvSpPr txBox="1"/>
          <p:nvPr/>
        </p:nvSpPr>
        <p:spPr>
          <a:xfrm>
            <a:off x="6220966" y="4957606"/>
            <a:ext cx="127000" cy="655955"/>
          </a:xfrm>
          <a:prstGeom prst="rect">
            <a:avLst/>
          </a:prstGeom>
        </p:spPr>
        <p:txBody>
          <a:bodyPr vert="vert270" wrap="square" lIns="0" tIns="0" rIns="0" bIns="0" rtlCol="0">
            <a:spAutoFit/>
          </a:bodyPr>
          <a:lstStyle/>
          <a:p>
            <a:pPr marL="12700">
              <a:lnSpc>
                <a:spcPts val="875"/>
              </a:lnSpc>
            </a:pPr>
            <a:r>
              <a:rPr sz="800" b="1" spc="-10" dirty="0">
                <a:solidFill>
                  <a:srgbClr val="53585F"/>
                </a:solidFill>
                <a:latin typeface="Arial"/>
                <a:cs typeface="Arial"/>
              </a:rPr>
              <a:t>STUDIED_AT</a:t>
            </a:r>
            <a:endParaRPr sz="800">
              <a:latin typeface="Arial"/>
              <a:cs typeface="Arial"/>
            </a:endParaRPr>
          </a:p>
        </p:txBody>
      </p:sp>
      <p:sp>
        <p:nvSpPr>
          <p:cNvPr id="73" name="object 73"/>
          <p:cNvSpPr/>
          <p:nvPr/>
        </p:nvSpPr>
        <p:spPr>
          <a:xfrm>
            <a:off x="9603699" y="998558"/>
            <a:ext cx="1826260" cy="1595120"/>
          </a:xfrm>
          <a:custGeom>
            <a:avLst/>
            <a:gdLst/>
            <a:ahLst/>
            <a:cxnLst/>
            <a:rect l="l" t="t" r="r" b="b"/>
            <a:pathLst>
              <a:path w="1826259" h="1595120">
                <a:moveTo>
                  <a:pt x="0" y="0"/>
                </a:moveTo>
                <a:lnTo>
                  <a:pt x="48218" y="42105"/>
                </a:lnTo>
                <a:lnTo>
                  <a:pt x="86870" y="75857"/>
                </a:lnTo>
                <a:lnTo>
                  <a:pt x="125522" y="109609"/>
                </a:lnTo>
                <a:lnTo>
                  <a:pt x="164174" y="143362"/>
                </a:lnTo>
                <a:lnTo>
                  <a:pt x="202826" y="177114"/>
                </a:lnTo>
                <a:lnTo>
                  <a:pt x="241477" y="210866"/>
                </a:lnTo>
                <a:lnTo>
                  <a:pt x="280129" y="244618"/>
                </a:lnTo>
                <a:lnTo>
                  <a:pt x="318781" y="278370"/>
                </a:lnTo>
                <a:lnTo>
                  <a:pt x="357433" y="312122"/>
                </a:lnTo>
                <a:lnTo>
                  <a:pt x="396085" y="345874"/>
                </a:lnTo>
                <a:lnTo>
                  <a:pt x="434736" y="379626"/>
                </a:lnTo>
                <a:lnTo>
                  <a:pt x="473388" y="413378"/>
                </a:lnTo>
                <a:lnTo>
                  <a:pt x="512040" y="447130"/>
                </a:lnTo>
                <a:lnTo>
                  <a:pt x="550691" y="480882"/>
                </a:lnTo>
                <a:lnTo>
                  <a:pt x="589343" y="514634"/>
                </a:lnTo>
                <a:lnTo>
                  <a:pt x="627994" y="548386"/>
                </a:lnTo>
                <a:lnTo>
                  <a:pt x="666646" y="582137"/>
                </a:lnTo>
                <a:lnTo>
                  <a:pt x="705297" y="615889"/>
                </a:lnTo>
                <a:lnTo>
                  <a:pt x="743949" y="649641"/>
                </a:lnTo>
                <a:lnTo>
                  <a:pt x="782600" y="683393"/>
                </a:lnTo>
                <a:lnTo>
                  <a:pt x="821252" y="717145"/>
                </a:lnTo>
                <a:lnTo>
                  <a:pt x="859903" y="750897"/>
                </a:lnTo>
                <a:lnTo>
                  <a:pt x="898555" y="784649"/>
                </a:lnTo>
                <a:lnTo>
                  <a:pt x="937206" y="818400"/>
                </a:lnTo>
                <a:lnTo>
                  <a:pt x="975858" y="852152"/>
                </a:lnTo>
                <a:lnTo>
                  <a:pt x="1014509" y="885904"/>
                </a:lnTo>
                <a:lnTo>
                  <a:pt x="1053160" y="919656"/>
                </a:lnTo>
                <a:lnTo>
                  <a:pt x="1091812" y="953408"/>
                </a:lnTo>
                <a:lnTo>
                  <a:pt x="1130463" y="987159"/>
                </a:lnTo>
                <a:lnTo>
                  <a:pt x="1169114" y="1020911"/>
                </a:lnTo>
                <a:lnTo>
                  <a:pt x="1207766" y="1054663"/>
                </a:lnTo>
                <a:lnTo>
                  <a:pt x="1246417" y="1088415"/>
                </a:lnTo>
                <a:lnTo>
                  <a:pt x="1285068" y="1122167"/>
                </a:lnTo>
                <a:lnTo>
                  <a:pt x="1323719" y="1155918"/>
                </a:lnTo>
                <a:lnTo>
                  <a:pt x="1362371" y="1189670"/>
                </a:lnTo>
                <a:lnTo>
                  <a:pt x="1401022" y="1223422"/>
                </a:lnTo>
                <a:lnTo>
                  <a:pt x="1439673" y="1257174"/>
                </a:lnTo>
                <a:lnTo>
                  <a:pt x="1478324" y="1290926"/>
                </a:lnTo>
                <a:lnTo>
                  <a:pt x="1516976" y="1324677"/>
                </a:lnTo>
                <a:lnTo>
                  <a:pt x="1555627" y="1358429"/>
                </a:lnTo>
                <a:lnTo>
                  <a:pt x="1594278" y="1392181"/>
                </a:lnTo>
                <a:lnTo>
                  <a:pt x="1632929" y="1425933"/>
                </a:lnTo>
                <a:lnTo>
                  <a:pt x="1671581" y="1459685"/>
                </a:lnTo>
                <a:lnTo>
                  <a:pt x="1710232" y="1493437"/>
                </a:lnTo>
                <a:lnTo>
                  <a:pt x="1748883" y="1527188"/>
                </a:lnTo>
                <a:lnTo>
                  <a:pt x="1787534" y="1560940"/>
                </a:lnTo>
                <a:lnTo>
                  <a:pt x="1826185" y="1594692"/>
                </a:lnTo>
              </a:path>
            </a:pathLst>
          </a:custGeom>
          <a:ln w="25400">
            <a:solidFill>
              <a:srgbClr val="A6AAA9"/>
            </a:solidFill>
          </a:ln>
        </p:spPr>
        <p:txBody>
          <a:bodyPr wrap="square" lIns="0" tIns="0" rIns="0" bIns="0" rtlCol="0"/>
          <a:lstStyle/>
          <a:p>
            <a:endParaRPr/>
          </a:p>
        </p:txBody>
      </p:sp>
      <p:sp>
        <p:nvSpPr>
          <p:cNvPr id="74" name="object 74"/>
          <p:cNvSpPr/>
          <p:nvPr/>
        </p:nvSpPr>
        <p:spPr>
          <a:xfrm>
            <a:off x="9521431" y="926719"/>
            <a:ext cx="132080" cy="126364"/>
          </a:xfrm>
          <a:custGeom>
            <a:avLst/>
            <a:gdLst/>
            <a:ahLst/>
            <a:cxnLst/>
            <a:rect l="l" t="t" r="r" b="b"/>
            <a:pathLst>
              <a:path w="132079" h="126365">
                <a:moveTo>
                  <a:pt x="0" y="0"/>
                </a:moveTo>
                <a:lnTo>
                  <a:pt x="51739" y="126110"/>
                </a:lnTo>
                <a:lnTo>
                  <a:pt x="131927" y="34277"/>
                </a:lnTo>
                <a:lnTo>
                  <a:pt x="0" y="0"/>
                </a:lnTo>
                <a:close/>
              </a:path>
            </a:pathLst>
          </a:custGeom>
          <a:solidFill>
            <a:srgbClr val="A6AAA9"/>
          </a:solidFill>
        </p:spPr>
        <p:txBody>
          <a:bodyPr wrap="square" lIns="0" tIns="0" rIns="0" bIns="0" rtlCol="0"/>
          <a:lstStyle/>
          <a:p>
            <a:endParaRPr/>
          </a:p>
        </p:txBody>
      </p:sp>
      <p:sp>
        <p:nvSpPr>
          <p:cNvPr id="75" name="object 75"/>
          <p:cNvSpPr/>
          <p:nvPr/>
        </p:nvSpPr>
        <p:spPr>
          <a:xfrm>
            <a:off x="10158259" y="1452346"/>
            <a:ext cx="854710" cy="837565"/>
          </a:xfrm>
          <a:custGeom>
            <a:avLst/>
            <a:gdLst/>
            <a:ahLst/>
            <a:cxnLst/>
            <a:rect l="l" t="t" r="r" b="b"/>
            <a:pathLst>
              <a:path w="854709" h="837564">
                <a:moveTo>
                  <a:pt x="144335" y="0"/>
                </a:moveTo>
                <a:lnTo>
                  <a:pt x="0" y="148996"/>
                </a:lnTo>
                <a:lnTo>
                  <a:pt x="710234" y="836968"/>
                </a:lnTo>
                <a:lnTo>
                  <a:pt x="854557" y="687971"/>
                </a:lnTo>
                <a:lnTo>
                  <a:pt x="144335" y="0"/>
                </a:lnTo>
                <a:close/>
              </a:path>
            </a:pathLst>
          </a:custGeom>
          <a:solidFill>
            <a:srgbClr val="DCDEE0"/>
          </a:solidFill>
        </p:spPr>
        <p:txBody>
          <a:bodyPr wrap="square" lIns="0" tIns="0" rIns="0" bIns="0" rtlCol="0"/>
          <a:lstStyle/>
          <a:p>
            <a:endParaRPr/>
          </a:p>
        </p:txBody>
      </p:sp>
      <p:sp>
        <p:nvSpPr>
          <p:cNvPr id="76" name="object 76"/>
          <p:cNvSpPr txBox="1"/>
          <p:nvPr/>
        </p:nvSpPr>
        <p:spPr>
          <a:xfrm rot="2640000">
            <a:off x="10217452" y="1822805"/>
            <a:ext cx="719072" cy="114300"/>
          </a:xfrm>
          <a:prstGeom prst="rect">
            <a:avLst/>
          </a:prstGeom>
        </p:spPr>
        <p:txBody>
          <a:bodyPr vert="horz" wrap="square" lIns="0" tIns="0" rIns="0" bIns="0" rtlCol="0">
            <a:spAutoFit/>
          </a:bodyPr>
          <a:lstStyle/>
          <a:p>
            <a:pPr>
              <a:lnSpc>
                <a:spcPts val="875"/>
              </a:lnSpc>
            </a:pPr>
            <a:r>
              <a:rPr sz="900" b="1" dirty="0">
                <a:solidFill>
                  <a:srgbClr val="53585F"/>
                </a:solidFill>
                <a:latin typeface="Arial"/>
                <a:cs typeface="Arial"/>
              </a:rPr>
              <a:t>S</a:t>
            </a:r>
            <a:r>
              <a:rPr sz="900" b="1" spc="-5" dirty="0">
                <a:solidFill>
                  <a:srgbClr val="53585F"/>
                </a:solidFill>
                <a:latin typeface="Arial"/>
                <a:cs typeface="Arial"/>
              </a:rPr>
              <a:t>TUDI</a:t>
            </a:r>
            <a:r>
              <a:rPr sz="900" b="1" dirty="0">
                <a:solidFill>
                  <a:srgbClr val="53585F"/>
                </a:solidFill>
                <a:latin typeface="Arial"/>
                <a:cs typeface="Arial"/>
              </a:rPr>
              <a:t>E</a:t>
            </a:r>
            <a:r>
              <a:rPr sz="900" b="1" spc="-5" dirty="0">
                <a:solidFill>
                  <a:srgbClr val="53585F"/>
                </a:solidFill>
                <a:latin typeface="Arial"/>
                <a:cs typeface="Arial"/>
              </a:rPr>
              <a:t>D_</a:t>
            </a:r>
            <a:r>
              <a:rPr sz="900" b="1" spc="-70" dirty="0">
                <a:solidFill>
                  <a:srgbClr val="53585F"/>
                </a:solidFill>
                <a:latin typeface="Arial"/>
                <a:cs typeface="Arial"/>
              </a:rPr>
              <a:t>A</a:t>
            </a:r>
            <a:r>
              <a:rPr sz="900" b="1" dirty="0">
                <a:solidFill>
                  <a:srgbClr val="53585F"/>
                </a:solidFill>
                <a:latin typeface="Arial"/>
                <a:cs typeface="Arial"/>
              </a:rPr>
              <a:t>T</a:t>
            </a:r>
            <a:endParaRPr sz="900">
              <a:latin typeface="Arial"/>
              <a:cs typeface="Arial"/>
            </a:endParaRPr>
          </a:p>
        </p:txBody>
      </p:sp>
      <p:sp>
        <p:nvSpPr>
          <p:cNvPr id="77" name="object 77"/>
          <p:cNvSpPr/>
          <p:nvPr/>
        </p:nvSpPr>
        <p:spPr>
          <a:xfrm>
            <a:off x="7245274" y="5821667"/>
            <a:ext cx="1010285" cy="388620"/>
          </a:xfrm>
          <a:custGeom>
            <a:avLst/>
            <a:gdLst/>
            <a:ahLst/>
            <a:cxnLst/>
            <a:rect l="l" t="t" r="r" b="b"/>
            <a:pathLst>
              <a:path w="1010284" h="388620">
                <a:moveTo>
                  <a:pt x="971410" y="0"/>
                </a:moveTo>
                <a:lnTo>
                  <a:pt x="0" y="184581"/>
                </a:lnTo>
                <a:lnTo>
                  <a:pt x="38722" y="388378"/>
                </a:lnTo>
                <a:lnTo>
                  <a:pt x="1010132" y="203784"/>
                </a:lnTo>
                <a:lnTo>
                  <a:pt x="971410" y="0"/>
                </a:lnTo>
                <a:close/>
              </a:path>
            </a:pathLst>
          </a:custGeom>
          <a:solidFill>
            <a:srgbClr val="DCDEE0"/>
          </a:solidFill>
        </p:spPr>
        <p:txBody>
          <a:bodyPr wrap="square" lIns="0" tIns="0" rIns="0" bIns="0" rtlCol="0"/>
          <a:lstStyle/>
          <a:p>
            <a:endParaRPr/>
          </a:p>
        </p:txBody>
      </p:sp>
      <p:sp>
        <p:nvSpPr>
          <p:cNvPr id="78" name="object 78"/>
          <p:cNvSpPr txBox="1"/>
          <p:nvPr/>
        </p:nvSpPr>
        <p:spPr>
          <a:xfrm rot="21000000">
            <a:off x="7392823" y="5971176"/>
            <a:ext cx="720326" cy="114300"/>
          </a:xfrm>
          <a:prstGeom prst="rect">
            <a:avLst/>
          </a:prstGeom>
        </p:spPr>
        <p:txBody>
          <a:bodyPr vert="horz" wrap="square" lIns="0" tIns="0" rIns="0" bIns="0" rtlCol="0">
            <a:spAutoFit/>
          </a:bodyPr>
          <a:lstStyle/>
          <a:p>
            <a:pPr>
              <a:lnSpc>
                <a:spcPts val="900"/>
              </a:lnSpc>
            </a:pPr>
            <a:r>
              <a:rPr sz="900" b="1" spc="-20" dirty="0">
                <a:solidFill>
                  <a:srgbClr val="53585F"/>
                </a:solidFill>
                <a:latin typeface="Arial"/>
                <a:cs typeface="Arial"/>
              </a:rPr>
              <a:t>STUD</a:t>
            </a:r>
            <a:r>
              <a:rPr sz="1350" b="1" spc="-30" baseline="3086" dirty="0">
                <a:solidFill>
                  <a:srgbClr val="53585F"/>
                </a:solidFill>
                <a:latin typeface="Arial"/>
                <a:cs typeface="Arial"/>
              </a:rPr>
              <a:t>IED_AT</a:t>
            </a:r>
            <a:endParaRPr sz="1350" baseline="3086">
              <a:latin typeface="Arial"/>
              <a:cs typeface="Arial"/>
            </a:endParaRPr>
          </a:p>
        </p:txBody>
      </p:sp>
      <p:sp>
        <p:nvSpPr>
          <p:cNvPr id="79" name="object 79"/>
          <p:cNvSpPr/>
          <p:nvPr/>
        </p:nvSpPr>
        <p:spPr>
          <a:xfrm>
            <a:off x="8839200" y="5156200"/>
            <a:ext cx="698500" cy="825500"/>
          </a:xfrm>
          <a:prstGeom prst="rect">
            <a:avLst/>
          </a:prstGeom>
          <a:blipFill>
            <a:blip r:embed="rId4" cstate="print"/>
            <a:stretch>
              <a:fillRect/>
            </a:stretch>
          </a:blipFill>
        </p:spPr>
        <p:txBody>
          <a:bodyPr wrap="square" lIns="0" tIns="0" rIns="0" bIns="0" rtlCol="0"/>
          <a:lstStyle/>
          <a:p>
            <a:endParaRPr/>
          </a:p>
        </p:txBody>
      </p:sp>
      <p:sp>
        <p:nvSpPr>
          <p:cNvPr id="80" name="object 80"/>
          <p:cNvSpPr/>
          <p:nvPr/>
        </p:nvSpPr>
        <p:spPr>
          <a:xfrm>
            <a:off x="5753100" y="3670300"/>
            <a:ext cx="1041400" cy="1041400"/>
          </a:xfrm>
          <a:prstGeom prst="rect">
            <a:avLst/>
          </a:prstGeom>
          <a:blipFill>
            <a:blip r:embed="rId5" cstate="print"/>
            <a:stretch>
              <a:fillRect/>
            </a:stretch>
          </a:blipFill>
        </p:spPr>
        <p:txBody>
          <a:bodyPr wrap="square" lIns="0" tIns="0" rIns="0" bIns="0" rtlCol="0"/>
          <a:lstStyle/>
          <a:p>
            <a:endParaRPr/>
          </a:p>
        </p:txBody>
      </p:sp>
      <p:sp>
        <p:nvSpPr>
          <p:cNvPr id="81" name="object 81"/>
          <p:cNvSpPr/>
          <p:nvPr/>
        </p:nvSpPr>
        <p:spPr>
          <a:xfrm>
            <a:off x="8775700" y="2514600"/>
            <a:ext cx="825500" cy="9779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55">
            <a:extLst>
              <a:ext uri="{FF2B5EF4-FFF2-40B4-BE49-F238E27FC236}">
                <a16:creationId xmlns:a16="http://schemas.microsoft.com/office/drawing/2014/main" id="{E192EE0A-3346-4E4D-85A3-A061CE15194B}"/>
              </a:ext>
            </a:extLst>
          </p:cNvPr>
          <p:cNvSpPr txBox="1">
            <a:spLocks/>
          </p:cNvSpPr>
          <p:nvPr/>
        </p:nvSpPr>
        <p:spPr>
          <a:xfrm>
            <a:off x="1071639" y="151973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r>
              <a:rPr lang="en-US" sz="4800" dirty="0">
                <a:solidFill>
                  <a:schemeClr val="tx1"/>
                </a:solidFill>
              </a:rPr>
              <a:t>Centrality Algorithms</a:t>
            </a:r>
            <a:endParaRPr lang="id-ID" sz="4800" dirty="0">
              <a:solidFill>
                <a:schemeClr val="tx1"/>
              </a:solidFill>
            </a:endParaRPr>
          </a:p>
        </p:txBody>
      </p:sp>
      <p:grpSp>
        <p:nvGrpSpPr>
          <p:cNvPr id="57" name="Group 56">
            <a:extLst>
              <a:ext uri="{FF2B5EF4-FFF2-40B4-BE49-F238E27FC236}">
                <a16:creationId xmlns:a16="http://schemas.microsoft.com/office/drawing/2014/main" id="{FB43D35A-2378-4D31-963C-915740395177}"/>
              </a:ext>
            </a:extLst>
          </p:cNvPr>
          <p:cNvGrpSpPr/>
          <p:nvPr/>
        </p:nvGrpSpPr>
        <p:grpSpPr>
          <a:xfrm>
            <a:off x="1272630" y="3005135"/>
            <a:ext cx="7808701" cy="129952"/>
            <a:chOff x="887636" y="1148715"/>
            <a:chExt cx="934314" cy="45719"/>
          </a:xfrm>
        </p:grpSpPr>
        <p:sp>
          <p:nvSpPr>
            <p:cNvPr id="58" name="Freeform: Shape 57">
              <a:extLst>
                <a:ext uri="{FF2B5EF4-FFF2-40B4-BE49-F238E27FC236}">
                  <a16:creationId xmlns:a16="http://schemas.microsoft.com/office/drawing/2014/main" id="{186C6F36-916D-418B-989C-D66E8BA315A7}"/>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59" name="Freeform: Shape 58">
              <a:extLst>
                <a:ext uri="{FF2B5EF4-FFF2-40B4-BE49-F238E27FC236}">
                  <a16:creationId xmlns:a16="http://schemas.microsoft.com/office/drawing/2014/main" id="{7AD205F1-A0A0-479B-B540-ADC628BF2749}"/>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sp>
          <p:nvSpPr>
            <p:cNvPr id="60" name="Freeform: Shape 59">
              <a:extLst>
                <a:ext uri="{FF2B5EF4-FFF2-40B4-BE49-F238E27FC236}">
                  <a16:creationId xmlns:a16="http://schemas.microsoft.com/office/drawing/2014/main" id="{A3112ECC-4F9A-488A-AC1D-4606BF10E95D}"/>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solidFill>
                  <a:schemeClr val="bg1">
                    <a:lumMod val="85000"/>
                  </a:schemeClr>
                </a:solidFill>
              </a:endParaRPr>
            </a:p>
          </p:txBody>
        </p:sp>
      </p:grpSp>
      <p:pic>
        <p:nvPicPr>
          <p:cNvPr id="5" name="Picture Placeholder 4">
            <a:extLst>
              <a:ext uri="{FF2B5EF4-FFF2-40B4-BE49-F238E27FC236}">
                <a16:creationId xmlns:a16="http://schemas.microsoft.com/office/drawing/2014/main" id="{FD5292A5-4BD1-48B0-828D-C9F1C996778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8436512" y="-943569"/>
            <a:ext cx="7700955" cy="11666948"/>
          </a:xfrm>
        </p:spPr>
      </p:pic>
    </p:spTree>
    <p:extLst>
      <p:ext uri="{BB962C8B-B14F-4D97-AF65-F5344CB8AC3E}">
        <p14:creationId xmlns:p14="http://schemas.microsoft.com/office/powerpoint/2010/main" val="27309864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a:extLst>
              <a:ext uri="{FF2B5EF4-FFF2-40B4-BE49-F238E27FC236}">
                <a16:creationId xmlns:a16="http://schemas.microsoft.com/office/drawing/2014/main" id="{54C872BF-15B7-43ED-A4DA-5FF1E85BC59D}"/>
              </a:ext>
            </a:extLst>
          </p:cNvPr>
          <p:cNvSpPr/>
          <p:nvPr/>
        </p:nvSpPr>
        <p:spPr>
          <a:xfrm rot="10800000">
            <a:off x="-267969" y="7132777"/>
            <a:ext cx="6121400" cy="3055768"/>
          </a:xfrm>
          <a:prstGeom prst="triangle">
            <a:avLst>
              <a:gd name="adj" fmla="val 5027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pic>
        <p:nvPicPr>
          <p:cNvPr id="4" name="Picture Placeholder 3">
            <a:extLst>
              <a:ext uri="{FF2B5EF4-FFF2-40B4-BE49-F238E27FC236}">
                <a16:creationId xmlns:a16="http://schemas.microsoft.com/office/drawing/2014/main" id="{8750C334-667F-4FAF-BF3F-7A705B24F1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499621" y="152546"/>
            <a:ext cx="14831529" cy="10036001"/>
          </a:xfrm>
        </p:spPr>
      </p:pic>
      <p:sp>
        <p:nvSpPr>
          <p:cNvPr id="26" name="Diagonal Stripe 25">
            <a:extLst>
              <a:ext uri="{FF2B5EF4-FFF2-40B4-BE49-F238E27FC236}">
                <a16:creationId xmlns:a16="http://schemas.microsoft.com/office/drawing/2014/main" id="{30A8F4D8-5909-4508-B6D6-BF7DC95EFB5F}"/>
              </a:ext>
            </a:extLst>
          </p:cNvPr>
          <p:cNvSpPr/>
          <p:nvPr/>
        </p:nvSpPr>
        <p:spPr>
          <a:xfrm>
            <a:off x="2922092" y="2274535"/>
            <a:ext cx="4858243" cy="4858243"/>
          </a:xfrm>
          <a:prstGeom prst="diagStripe">
            <a:avLst/>
          </a:prstGeom>
          <a:solidFill>
            <a:schemeClr val="tx1">
              <a:lumMod val="50000"/>
              <a:lumOff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grpSp>
        <p:nvGrpSpPr>
          <p:cNvPr id="19" name="Group 18">
            <a:extLst>
              <a:ext uri="{FF2B5EF4-FFF2-40B4-BE49-F238E27FC236}">
                <a16:creationId xmlns:a16="http://schemas.microsoft.com/office/drawing/2014/main" id="{4A03D097-BEE0-4D5E-A79D-C8E16546CAD6}"/>
              </a:ext>
            </a:extLst>
          </p:cNvPr>
          <p:cNvGrpSpPr/>
          <p:nvPr/>
        </p:nvGrpSpPr>
        <p:grpSpPr>
          <a:xfrm>
            <a:off x="696508" y="1123047"/>
            <a:ext cx="1037736" cy="959755"/>
            <a:chOff x="3074733" y="4362122"/>
            <a:chExt cx="924488" cy="855017"/>
          </a:xfrm>
          <a:solidFill>
            <a:schemeClr val="tx1">
              <a:lumMod val="65000"/>
              <a:lumOff val="35000"/>
            </a:schemeClr>
          </a:solidFill>
        </p:grpSpPr>
        <p:sp>
          <p:nvSpPr>
            <p:cNvPr id="18" name="TextBox 17">
              <a:extLst>
                <a:ext uri="{FF2B5EF4-FFF2-40B4-BE49-F238E27FC236}">
                  <a16:creationId xmlns:a16="http://schemas.microsoft.com/office/drawing/2014/main" id="{A98C8433-B8F8-4416-AE11-3CE5C1132F77}"/>
                </a:ext>
              </a:extLst>
            </p:cNvPr>
            <p:cNvSpPr txBox="1"/>
            <p:nvPr/>
          </p:nvSpPr>
          <p:spPr>
            <a:xfrm>
              <a:off x="3074733" y="4362122"/>
              <a:ext cx="372289" cy="855017"/>
            </a:xfrm>
            <a:custGeom>
              <a:avLst/>
              <a:gdLst/>
              <a:ahLst/>
              <a:cxnLst/>
              <a:rect l="l" t="t" r="r" b="b"/>
              <a:pathLst>
                <a:path w="372289" h="855017">
                  <a:moveTo>
                    <a:pt x="293912" y="0"/>
                  </a:moveTo>
                  <a:lnTo>
                    <a:pt x="372289" y="124690"/>
                  </a:lnTo>
                  <a:cubicBezTo>
                    <a:pt x="306975" y="152003"/>
                    <a:pt x="258880" y="192676"/>
                    <a:pt x="228005" y="246708"/>
                  </a:cubicBezTo>
                  <a:cubicBezTo>
                    <a:pt x="197129" y="300741"/>
                    <a:pt x="179910" y="379414"/>
                    <a:pt x="176347" y="482729"/>
                  </a:cubicBezTo>
                  <a:lnTo>
                    <a:pt x="343788" y="482729"/>
                  </a:lnTo>
                  <a:lnTo>
                    <a:pt x="343788" y="855017"/>
                  </a:lnTo>
                  <a:lnTo>
                    <a:pt x="0" y="855017"/>
                  </a:lnTo>
                  <a:lnTo>
                    <a:pt x="0" y="561105"/>
                  </a:lnTo>
                  <a:cubicBezTo>
                    <a:pt x="0" y="401977"/>
                    <a:pt x="19000" y="286787"/>
                    <a:pt x="57001" y="215536"/>
                  </a:cubicBezTo>
                  <a:cubicBezTo>
                    <a:pt x="106877" y="120533"/>
                    <a:pt x="185847" y="48688"/>
                    <a:pt x="293912" y="0"/>
                  </a:cubicBezTo>
                  <a:close/>
                </a:path>
              </a:pathLst>
            </a:custGeom>
            <a:grp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id-ID" sz="267"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4892877-9448-4630-895C-59EFB2422B0F}"/>
                </a:ext>
              </a:extLst>
            </p:cNvPr>
            <p:cNvSpPr txBox="1"/>
            <p:nvPr/>
          </p:nvSpPr>
          <p:spPr>
            <a:xfrm>
              <a:off x="3626932" y="4362122"/>
              <a:ext cx="372289" cy="855017"/>
            </a:xfrm>
            <a:custGeom>
              <a:avLst/>
              <a:gdLst/>
              <a:ahLst/>
              <a:cxnLst/>
              <a:rect l="l" t="t" r="r" b="b"/>
              <a:pathLst>
                <a:path w="372289" h="855017">
                  <a:moveTo>
                    <a:pt x="293912" y="0"/>
                  </a:moveTo>
                  <a:lnTo>
                    <a:pt x="372289" y="124690"/>
                  </a:lnTo>
                  <a:cubicBezTo>
                    <a:pt x="306975" y="152003"/>
                    <a:pt x="258880" y="192676"/>
                    <a:pt x="228004" y="246708"/>
                  </a:cubicBezTo>
                  <a:cubicBezTo>
                    <a:pt x="197129" y="300741"/>
                    <a:pt x="179910" y="379414"/>
                    <a:pt x="176347" y="482729"/>
                  </a:cubicBezTo>
                  <a:lnTo>
                    <a:pt x="343788" y="482729"/>
                  </a:lnTo>
                  <a:lnTo>
                    <a:pt x="343788" y="855017"/>
                  </a:lnTo>
                  <a:lnTo>
                    <a:pt x="0" y="855017"/>
                  </a:lnTo>
                  <a:lnTo>
                    <a:pt x="0" y="561105"/>
                  </a:lnTo>
                  <a:cubicBezTo>
                    <a:pt x="0" y="401977"/>
                    <a:pt x="19000" y="286787"/>
                    <a:pt x="57001" y="215536"/>
                  </a:cubicBezTo>
                  <a:cubicBezTo>
                    <a:pt x="106877" y="120533"/>
                    <a:pt x="185847" y="48688"/>
                    <a:pt x="293912" y="0"/>
                  </a:cubicBezTo>
                  <a:close/>
                </a:path>
              </a:pathLst>
            </a:custGeom>
            <a:grpFill/>
            <a:ln>
              <a:noFill/>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endParaRPr lang="id-ID" sz="267" dirty="0">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CC991EBF-6489-4C58-B9C9-BC1033EF9731}"/>
              </a:ext>
            </a:extLst>
          </p:cNvPr>
          <p:cNvSpPr/>
          <p:nvPr/>
        </p:nvSpPr>
        <p:spPr>
          <a:xfrm>
            <a:off x="482061" y="1766512"/>
            <a:ext cx="9525540" cy="2128155"/>
          </a:xfrm>
          <a:prstGeom prst="rect">
            <a:avLst/>
          </a:prstGeom>
        </p:spPr>
        <p:txBody>
          <a:bodyPr anchor="ctr"/>
          <a:lstStyle/>
          <a:p>
            <a:pPr algn="just">
              <a:spcBef>
                <a:spcPct val="0"/>
              </a:spcBef>
              <a:spcAft>
                <a:spcPts val="1600"/>
              </a:spcAft>
            </a:pPr>
            <a:r>
              <a:rPr lang="en-US" sz="2667" dirty="0">
                <a:latin typeface="Aller" panose="020B0503030302020204" pitchFamily="34" charset="0"/>
                <a:ea typeface="+mj-ea"/>
                <a:cs typeface="+mj-cs"/>
              </a:rPr>
              <a:t>Centrality algorithms are used to find the most influential nodes in a graph.</a:t>
            </a:r>
            <a:endParaRPr lang="id-ID" sz="2667" dirty="0">
              <a:latin typeface="Aller" panose="020B0503030302020204" pitchFamily="34" charset="0"/>
              <a:ea typeface="+mj-ea"/>
              <a:cs typeface="+mj-cs"/>
            </a:endParaRPr>
          </a:p>
        </p:txBody>
      </p:sp>
    </p:spTree>
    <p:extLst>
      <p:ext uri="{BB962C8B-B14F-4D97-AF65-F5344CB8AC3E}">
        <p14:creationId xmlns:p14="http://schemas.microsoft.com/office/powerpoint/2010/main" val="8463998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72977CB-166A-48B9-B1AD-3E95776447B2}"/>
              </a:ext>
            </a:extLst>
          </p:cNvPr>
          <p:cNvSpPr/>
          <p:nvPr/>
        </p:nvSpPr>
        <p:spPr>
          <a:xfrm flipV="1">
            <a:off x="1278454" y="1068919"/>
            <a:ext cx="10745260" cy="2664859"/>
          </a:xfrm>
          <a:custGeom>
            <a:avLst/>
            <a:gdLst>
              <a:gd name="connsiteX0" fmla="*/ 3496830 w 14016418"/>
              <a:gd name="connsiteY0" fmla="*/ 0 h 3476116"/>
              <a:gd name="connsiteX1" fmla="*/ 14016418 w 14016418"/>
              <a:gd name="connsiteY1" fmla="*/ 0 h 3476116"/>
              <a:gd name="connsiteX2" fmla="*/ 10572907 w 14016418"/>
              <a:gd name="connsiteY2" fmla="*/ 3476116 h 3476116"/>
              <a:gd name="connsiteX3" fmla="*/ 14459 w 14016418"/>
              <a:gd name="connsiteY3" fmla="*/ 3476116 h 3476116"/>
              <a:gd name="connsiteX4" fmla="*/ 0 w 14016418"/>
              <a:gd name="connsiteY4" fmla="*/ 3461681 h 3476116"/>
              <a:gd name="connsiteX5" fmla="*/ 3496830 w 14016418"/>
              <a:gd name="connsiteY5" fmla="*/ 0 h 347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6418" h="3476116">
                <a:moveTo>
                  <a:pt x="3496830" y="0"/>
                </a:moveTo>
                <a:lnTo>
                  <a:pt x="14016418" y="0"/>
                </a:lnTo>
                <a:lnTo>
                  <a:pt x="10572907" y="3476116"/>
                </a:lnTo>
                <a:lnTo>
                  <a:pt x="14459" y="3476116"/>
                </a:lnTo>
                <a:lnTo>
                  <a:pt x="0" y="3461681"/>
                </a:lnTo>
                <a:lnTo>
                  <a:pt x="3496830" y="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a:p>
        </p:txBody>
      </p:sp>
      <p:sp>
        <p:nvSpPr>
          <p:cNvPr id="54" name="Freeform: Shape 53">
            <a:extLst>
              <a:ext uri="{FF2B5EF4-FFF2-40B4-BE49-F238E27FC236}">
                <a16:creationId xmlns:a16="http://schemas.microsoft.com/office/drawing/2014/main" id="{1E07857D-08D9-4E37-81FD-61E1BAFA4DA5}"/>
              </a:ext>
            </a:extLst>
          </p:cNvPr>
          <p:cNvSpPr/>
          <p:nvPr/>
        </p:nvSpPr>
        <p:spPr>
          <a:xfrm>
            <a:off x="5065114" y="1954590"/>
            <a:ext cx="11201332" cy="5157065"/>
          </a:xfrm>
          <a:custGeom>
            <a:avLst/>
            <a:gdLst>
              <a:gd name="connsiteX0" fmla="*/ 16089 w 8400999"/>
              <a:gd name="connsiteY0" fmla="*/ 0 h 3867799"/>
              <a:gd name="connsiteX1" fmla="*/ 369250 w 8400999"/>
              <a:gd name="connsiteY1" fmla="*/ 0 h 3867799"/>
              <a:gd name="connsiteX2" fmla="*/ 8047838 w 8400999"/>
              <a:gd name="connsiteY2" fmla="*/ 0 h 3867799"/>
              <a:gd name="connsiteX3" fmla="*/ 8400999 w 8400999"/>
              <a:gd name="connsiteY3" fmla="*/ 0 h 3867799"/>
              <a:gd name="connsiteX4" fmla="*/ 8400999 w 8400999"/>
              <a:gd name="connsiteY4" fmla="*/ 3867799 h 3867799"/>
              <a:gd name="connsiteX5" fmla="*/ 8047838 w 8400999"/>
              <a:gd name="connsiteY5" fmla="*/ 3867799 h 3867799"/>
              <a:gd name="connsiteX6" fmla="*/ 4244008 w 8400999"/>
              <a:gd name="connsiteY6" fmla="*/ 3867799 h 3867799"/>
              <a:gd name="connsiteX7" fmla="*/ 3890847 w 8400999"/>
              <a:gd name="connsiteY7" fmla="*/ 3867799 h 3867799"/>
              <a:gd name="connsiteX8" fmla="*/ 0 w 8400999"/>
              <a:gd name="connsiteY8" fmla="*/ 16062 h 38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0999" h="3867799">
                <a:moveTo>
                  <a:pt x="16089" y="0"/>
                </a:moveTo>
                <a:lnTo>
                  <a:pt x="369250" y="0"/>
                </a:lnTo>
                <a:lnTo>
                  <a:pt x="8047838" y="0"/>
                </a:lnTo>
                <a:lnTo>
                  <a:pt x="8400999" y="0"/>
                </a:lnTo>
                <a:lnTo>
                  <a:pt x="8400999" y="3867799"/>
                </a:lnTo>
                <a:lnTo>
                  <a:pt x="8047838" y="3867799"/>
                </a:lnTo>
                <a:lnTo>
                  <a:pt x="4244008" y="3867799"/>
                </a:lnTo>
                <a:lnTo>
                  <a:pt x="3890847" y="3867799"/>
                </a:lnTo>
                <a:lnTo>
                  <a:pt x="0" y="1606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2" name="Group 1">
            <a:extLst>
              <a:ext uri="{FF2B5EF4-FFF2-40B4-BE49-F238E27FC236}">
                <a16:creationId xmlns:a16="http://schemas.microsoft.com/office/drawing/2014/main" id="{E80EC2C3-8C6C-4950-813C-7E282A1BD6AE}"/>
              </a:ext>
            </a:extLst>
          </p:cNvPr>
          <p:cNvGrpSpPr/>
          <p:nvPr/>
        </p:nvGrpSpPr>
        <p:grpSpPr>
          <a:xfrm>
            <a:off x="2574766" y="6747486"/>
            <a:ext cx="3342503" cy="1599564"/>
            <a:chOff x="1931074" y="5060614"/>
            <a:chExt cx="2506877" cy="1199673"/>
          </a:xfrm>
        </p:grpSpPr>
        <p:grpSp>
          <p:nvGrpSpPr>
            <p:cNvPr id="24" name="Group 23">
              <a:extLst>
                <a:ext uri="{FF2B5EF4-FFF2-40B4-BE49-F238E27FC236}">
                  <a16:creationId xmlns:a16="http://schemas.microsoft.com/office/drawing/2014/main" id="{67B8631C-9D45-4726-B479-99FC53AF580C}"/>
                </a:ext>
              </a:extLst>
            </p:cNvPr>
            <p:cNvGrpSpPr/>
            <p:nvPr/>
          </p:nvGrpSpPr>
          <p:grpSpPr>
            <a:xfrm>
              <a:off x="1931074" y="5060614"/>
              <a:ext cx="2282223" cy="771221"/>
              <a:chOff x="14297370" y="934516"/>
              <a:chExt cx="3651558" cy="1233952"/>
            </a:xfrm>
          </p:grpSpPr>
          <p:sp>
            <p:nvSpPr>
              <p:cNvPr id="25" name="Rectangle 24">
                <a:extLst>
                  <a:ext uri="{FF2B5EF4-FFF2-40B4-BE49-F238E27FC236}">
                    <a16:creationId xmlns:a16="http://schemas.microsoft.com/office/drawing/2014/main" id="{7CA2D7E7-F36A-498E-AFDC-51F87C2EBE39}"/>
                  </a:ext>
                </a:extLst>
              </p:cNvPr>
              <p:cNvSpPr/>
              <p:nvPr/>
            </p:nvSpPr>
            <p:spPr>
              <a:xfrm>
                <a:off x="14297370" y="934516"/>
                <a:ext cx="3262289" cy="455510"/>
              </a:xfrm>
              <a:prstGeom prst="rect">
                <a:avLst/>
              </a:prstGeom>
            </p:spPr>
            <p:txBody>
              <a:bodyPr/>
              <a:lstStyle/>
              <a:p>
                <a:pPr defTabSz="1947623">
                  <a:lnSpc>
                    <a:spcPct val="90000"/>
                  </a:lnSpc>
                  <a:spcBef>
                    <a:spcPts val="2131"/>
                  </a:spcBef>
                </a:pPr>
                <a:r>
                  <a:rPr lang="en-US" sz="1867" b="1" dirty="0">
                    <a:solidFill>
                      <a:schemeClr val="bg1"/>
                    </a:solidFill>
                    <a:latin typeface="Segoe UI" panose="020B0502040204020203" pitchFamily="34" charset="0"/>
                    <a:cs typeface="Segoe UI" panose="020B0502040204020203" pitchFamily="34" charset="0"/>
                  </a:rPr>
                  <a:t>Your Text Here</a:t>
                </a:r>
              </a:p>
            </p:txBody>
          </p:sp>
          <p:sp>
            <p:nvSpPr>
              <p:cNvPr id="26" name="Rectangle 25">
                <a:extLst>
                  <a:ext uri="{FF2B5EF4-FFF2-40B4-BE49-F238E27FC236}">
                    <a16:creationId xmlns:a16="http://schemas.microsoft.com/office/drawing/2014/main" id="{4FD94F24-B424-43A3-B284-445BF6B2C10F}"/>
                  </a:ext>
                </a:extLst>
              </p:cNvPr>
              <p:cNvSpPr/>
              <p:nvPr/>
            </p:nvSpPr>
            <p:spPr>
              <a:xfrm>
                <a:off x="14297372" y="1437653"/>
                <a:ext cx="3651556" cy="730815"/>
              </a:xfrm>
              <a:prstGeom prst="rect">
                <a:avLst/>
              </a:prstGeom>
              <a:noFill/>
            </p:spPr>
            <p:txBody>
              <a:bodyPr wrap="square" rtlCol="0">
                <a:spAutoFit/>
              </a:bodyPr>
              <a:lstStyle/>
              <a:p>
                <a:pPr>
                  <a:lnSpc>
                    <a:spcPct val="120000"/>
                  </a:lnSpc>
                </a:pPr>
                <a:r>
                  <a:rPr lang="en-US" sz="1467" dirty="0">
                    <a:solidFill>
                      <a:schemeClr val="bg1"/>
                    </a:solidFill>
                    <a:latin typeface="Segoe UI Light" panose="020B0502040204020203" pitchFamily="34" charset="0"/>
                    <a:cs typeface="Segoe UI Light" panose="020B0502040204020203" pitchFamily="34" charset="0"/>
                  </a:rPr>
                  <a:t>A wonderful serenity has taken possession of my entire soul</a:t>
                </a:r>
              </a:p>
            </p:txBody>
          </p:sp>
        </p:grpSp>
        <p:grpSp>
          <p:nvGrpSpPr>
            <p:cNvPr id="27" name="Group 26">
              <a:extLst>
                <a:ext uri="{FF2B5EF4-FFF2-40B4-BE49-F238E27FC236}">
                  <a16:creationId xmlns:a16="http://schemas.microsoft.com/office/drawing/2014/main" id="{FEF9B35B-A006-44CE-8F46-D4DF66DAE5DC}"/>
                </a:ext>
              </a:extLst>
            </p:cNvPr>
            <p:cNvGrpSpPr/>
            <p:nvPr/>
          </p:nvGrpSpPr>
          <p:grpSpPr>
            <a:xfrm>
              <a:off x="3018379" y="5988251"/>
              <a:ext cx="1419572" cy="272036"/>
              <a:chOff x="9244393" y="4573599"/>
              <a:chExt cx="1419572" cy="272036"/>
            </a:xfrm>
          </p:grpSpPr>
          <p:sp>
            <p:nvSpPr>
              <p:cNvPr id="28" name="Parallelogram 27">
                <a:extLst>
                  <a:ext uri="{FF2B5EF4-FFF2-40B4-BE49-F238E27FC236}">
                    <a16:creationId xmlns:a16="http://schemas.microsoft.com/office/drawing/2014/main" id="{BD39784D-4A6E-4FB6-BB62-70CF24041DA6}"/>
                  </a:ext>
                </a:extLst>
              </p:cNvPr>
              <p:cNvSpPr/>
              <p:nvPr/>
            </p:nvSpPr>
            <p:spPr>
              <a:xfrm>
                <a:off x="9244393" y="4573599"/>
                <a:ext cx="1419572" cy="272036"/>
              </a:xfrm>
              <a:prstGeom prst="parallelogram">
                <a:avLst>
                  <a:gd name="adj" fmla="val 104006"/>
                </a:avLst>
              </a:prstGeom>
              <a:solidFill>
                <a:schemeClr val="accent1"/>
              </a:solidFill>
              <a:ln>
                <a:noFill/>
              </a:ln>
              <a:effectLst>
                <a:outerShdw blurRad="1270000" dist="736600" dir="10200000" sx="87000" sy="87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grpSp>
            <p:nvGrpSpPr>
              <p:cNvPr id="29" name="Group 28">
                <a:extLst>
                  <a:ext uri="{FF2B5EF4-FFF2-40B4-BE49-F238E27FC236}">
                    <a16:creationId xmlns:a16="http://schemas.microsoft.com/office/drawing/2014/main" id="{FDD8A6D6-26D7-4950-AC46-2A16517F4842}"/>
                  </a:ext>
                </a:extLst>
              </p:cNvPr>
              <p:cNvGrpSpPr/>
              <p:nvPr/>
            </p:nvGrpSpPr>
            <p:grpSpPr>
              <a:xfrm>
                <a:off x="9468364" y="4585794"/>
                <a:ext cx="971631" cy="247646"/>
                <a:chOff x="2129068" y="8529555"/>
                <a:chExt cx="1554609" cy="396234"/>
              </a:xfrm>
            </p:grpSpPr>
            <p:sp>
              <p:nvSpPr>
                <p:cNvPr id="30" name="Rectangle 29">
                  <a:extLst>
                    <a:ext uri="{FF2B5EF4-FFF2-40B4-BE49-F238E27FC236}">
                      <a16:creationId xmlns:a16="http://schemas.microsoft.com/office/drawing/2014/main" id="{B01F309B-1850-499C-886D-D8644D53D57B}"/>
                    </a:ext>
                  </a:extLst>
                </p:cNvPr>
                <p:cNvSpPr/>
                <p:nvPr/>
              </p:nvSpPr>
              <p:spPr>
                <a:xfrm>
                  <a:off x="2129068" y="8529555"/>
                  <a:ext cx="1553514" cy="396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80000"/>
                    </a:lnSpc>
                  </a:pPr>
                  <a:r>
                    <a:rPr lang="en-US" sz="875" spc="251" dirty="0">
                      <a:solidFill>
                        <a:schemeClr val="bg1"/>
                      </a:solidFill>
                      <a:latin typeface="Segoe UI" panose="020B0502040204020203" pitchFamily="34" charset="0"/>
                      <a:cs typeface="Segoe UI" panose="020B0502040204020203" pitchFamily="34" charset="0"/>
                    </a:rPr>
                    <a:t>READ MORE</a:t>
                  </a:r>
                </a:p>
              </p:txBody>
            </p:sp>
            <p:sp>
              <p:nvSpPr>
                <p:cNvPr id="31" name="Isosceles Triangle 30">
                  <a:extLst>
                    <a:ext uri="{FF2B5EF4-FFF2-40B4-BE49-F238E27FC236}">
                      <a16:creationId xmlns:a16="http://schemas.microsoft.com/office/drawing/2014/main" id="{E222A192-C363-415B-91AC-1056A719B9AF}"/>
                    </a:ext>
                  </a:extLst>
                </p:cNvPr>
                <p:cNvSpPr/>
                <p:nvPr/>
              </p:nvSpPr>
              <p:spPr>
                <a:xfrm rot="5400000">
                  <a:off x="3581517" y="8662281"/>
                  <a:ext cx="109727" cy="9459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ontserrat Light" panose="00000400000000000000" pitchFamily="50" charset="0"/>
                  </a:endParaRPr>
                </a:p>
              </p:txBody>
            </p:sp>
          </p:grpSp>
        </p:grpSp>
      </p:grpSp>
      <p:sp>
        <p:nvSpPr>
          <p:cNvPr id="32" name="Title 55">
            <a:extLst>
              <a:ext uri="{FF2B5EF4-FFF2-40B4-BE49-F238E27FC236}">
                <a16:creationId xmlns:a16="http://schemas.microsoft.com/office/drawing/2014/main" id="{FCD56865-F007-4814-B53B-A54A8704FE25}"/>
              </a:ext>
            </a:extLst>
          </p:cNvPr>
          <p:cNvSpPr txBox="1">
            <a:spLocks/>
          </p:cNvSpPr>
          <p:nvPr/>
        </p:nvSpPr>
        <p:spPr>
          <a:xfrm>
            <a:off x="6558041" y="2408739"/>
            <a:ext cx="8961775" cy="1532120"/>
          </a:xfrm>
          <a:prstGeom prst="rect">
            <a:avLst/>
          </a:prstGeom>
        </p:spPr>
        <p:txBody>
          <a:bodyPr anchor="ctr"/>
          <a:lstStyle>
            <a:lvl1pPr algn="l" defTabSz="914400" rtl="0" eaLnBrk="1" latinLnBrk="0" hangingPunct="1">
              <a:lnSpc>
                <a:spcPct val="90000"/>
              </a:lnSpc>
              <a:spcBef>
                <a:spcPct val="0"/>
              </a:spcBef>
              <a:buNone/>
              <a:defRPr sz="3600" kern="1200" spc="0">
                <a:solidFill>
                  <a:schemeClr val="tx1">
                    <a:lumMod val="65000"/>
                    <a:lumOff val="35000"/>
                  </a:schemeClr>
                </a:solidFill>
                <a:latin typeface="Aller" panose="020B0503030302020204" pitchFamily="34" charset="0"/>
                <a:ea typeface="+mj-ea"/>
                <a:cs typeface="+mj-cs"/>
              </a:defRPr>
            </a:lvl1pPr>
          </a:lstStyle>
          <a:p>
            <a:pPr algn="r"/>
            <a:r>
              <a:rPr lang="en-US" sz="4800" dirty="0">
                <a:solidFill>
                  <a:schemeClr val="bg1"/>
                </a:solidFill>
              </a:rPr>
              <a:t>Demo</a:t>
            </a:r>
            <a:endParaRPr lang="id-ID" sz="4800" dirty="0">
              <a:solidFill>
                <a:schemeClr val="bg1"/>
              </a:solidFill>
            </a:endParaRPr>
          </a:p>
        </p:txBody>
      </p:sp>
      <p:grpSp>
        <p:nvGrpSpPr>
          <p:cNvPr id="36" name="Group 35">
            <a:extLst>
              <a:ext uri="{FF2B5EF4-FFF2-40B4-BE49-F238E27FC236}">
                <a16:creationId xmlns:a16="http://schemas.microsoft.com/office/drawing/2014/main" id="{FC43089E-60EF-4CB4-AA4B-51F3F5B7A8B2}"/>
              </a:ext>
            </a:extLst>
          </p:cNvPr>
          <p:cNvGrpSpPr/>
          <p:nvPr/>
        </p:nvGrpSpPr>
        <p:grpSpPr>
          <a:xfrm>
            <a:off x="13736773" y="3469619"/>
            <a:ext cx="1659643" cy="60959"/>
            <a:chOff x="887636" y="1148715"/>
            <a:chExt cx="934314" cy="45719"/>
          </a:xfrm>
        </p:grpSpPr>
        <p:sp>
          <p:nvSpPr>
            <p:cNvPr id="37" name="Freeform: Shape 36">
              <a:extLst>
                <a:ext uri="{FF2B5EF4-FFF2-40B4-BE49-F238E27FC236}">
                  <a16:creationId xmlns:a16="http://schemas.microsoft.com/office/drawing/2014/main" id="{27E662F4-6324-42DD-A1C6-00CBC781654B}"/>
                </a:ext>
              </a:extLst>
            </p:cNvPr>
            <p:cNvSpPr/>
            <p:nvPr userDrawn="1"/>
          </p:nvSpPr>
          <p:spPr>
            <a:xfrm>
              <a:off x="1132170"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8" name="Freeform: Shape 37">
              <a:extLst>
                <a:ext uri="{FF2B5EF4-FFF2-40B4-BE49-F238E27FC236}">
                  <a16:creationId xmlns:a16="http://schemas.microsoft.com/office/drawing/2014/main" id="{26F44989-B282-45DD-AEC4-60247C520818}"/>
                </a:ext>
              </a:extLst>
            </p:cNvPr>
            <p:cNvSpPr/>
            <p:nvPr userDrawn="1"/>
          </p:nvSpPr>
          <p:spPr>
            <a:xfrm>
              <a:off x="1386030" y="1148715"/>
              <a:ext cx="435920" cy="45718"/>
            </a:xfrm>
            <a:custGeom>
              <a:avLst/>
              <a:gdLst>
                <a:gd name="connsiteX0" fmla="*/ 172241 w 1806556"/>
                <a:gd name="connsiteY0" fmla="*/ 0 h 172241"/>
                <a:gd name="connsiteX1" fmla="*/ 945354 w 1806556"/>
                <a:gd name="connsiteY1" fmla="*/ 0 h 172241"/>
                <a:gd name="connsiteX2" fmla="*/ 1033443 w 1806556"/>
                <a:gd name="connsiteY2" fmla="*/ 0 h 172241"/>
                <a:gd name="connsiteX3" fmla="*/ 1806556 w 1806556"/>
                <a:gd name="connsiteY3" fmla="*/ 0 h 172241"/>
                <a:gd name="connsiteX4" fmla="*/ 1634315 w 1806556"/>
                <a:gd name="connsiteY4" fmla="*/ 172241 h 172241"/>
                <a:gd name="connsiteX5" fmla="*/ 861202 w 1806556"/>
                <a:gd name="connsiteY5" fmla="*/ 172241 h 172241"/>
                <a:gd name="connsiteX6" fmla="*/ 773113 w 1806556"/>
                <a:gd name="connsiteY6" fmla="*/ 172241 h 172241"/>
                <a:gd name="connsiteX7" fmla="*/ 0 w 1806556"/>
                <a:gd name="connsiteY7" fmla="*/ 172241 h 17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6556" h="172241">
                  <a:moveTo>
                    <a:pt x="172241" y="0"/>
                  </a:moveTo>
                  <a:lnTo>
                    <a:pt x="945354" y="0"/>
                  </a:lnTo>
                  <a:lnTo>
                    <a:pt x="1033443" y="0"/>
                  </a:lnTo>
                  <a:lnTo>
                    <a:pt x="1806556" y="0"/>
                  </a:lnTo>
                  <a:lnTo>
                    <a:pt x="1634315" y="172241"/>
                  </a:lnTo>
                  <a:lnTo>
                    <a:pt x="861202" y="172241"/>
                  </a:lnTo>
                  <a:lnTo>
                    <a:pt x="773113" y="172241"/>
                  </a:lnTo>
                  <a:lnTo>
                    <a:pt x="0" y="17224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sp>
          <p:nvSpPr>
            <p:cNvPr id="39" name="Freeform: Shape 38">
              <a:extLst>
                <a:ext uri="{FF2B5EF4-FFF2-40B4-BE49-F238E27FC236}">
                  <a16:creationId xmlns:a16="http://schemas.microsoft.com/office/drawing/2014/main" id="{FF1F24F6-165C-49C1-AB4E-85CAE7580E30}"/>
                </a:ext>
              </a:extLst>
            </p:cNvPr>
            <p:cNvSpPr/>
            <p:nvPr userDrawn="1"/>
          </p:nvSpPr>
          <p:spPr>
            <a:xfrm>
              <a:off x="887636" y="1148716"/>
              <a:ext cx="249369" cy="45718"/>
            </a:xfrm>
            <a:custGeom>
              <a:avLst/>
              <a:gdLst>
                <a:gd name="connsiteX0" fmla="*/ 95250 w 571499"/>
                <a:gd name="connsiteY0" fmla="*/ 0 h 95250"/>
                <a:gd name="connsiteX1" fmla="*/ 571499 w 571499"/>
                <a:gd name="connsiteY1" fmla="*/ 0 h 95250"/>
                <a:gd name="connsiteX2" fmla="*/ 476249 w 571499"/>
                <a:gd name="connsiteY2" fmla="*/ 95250 h 95250"/>
                <a:gd name="connsiteX3" fmla="*/ 0 w 571499"/>
                <a:gd name="connsiteY3" fmla="*/ 95250 h 95250"/>
                <a:gd name="connsiteX4" fmla="*/ 95250 w 571499"/>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99" h="95250">
                  <a:moveTo>
                    <a:pt x="95250" y="0"/>
                  </a:moveTo>
                  <a:lnTo>
                    <a:pt x="571499" y="0"/>
                  </a:lnTo>
                  <a:lnTo>
                    <a:pt x="476249" y="95250"/>
                  </a:lnTo>
                  <a:lnTo>
                    <a:pt x="0" y="95250"/>
                  </a:lnTo>
                  <a:lnTo>
                    <a:pt x="9525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d-ID" sz="3200">
                <a:solidFill>
                  <a:schemeClr val="bg1"/>
                </a:solidFill>
              </a:endParaRPr>
            </a:p>
          </p:txBody>
        </p:sp>
      </p:grpSp>
      <p:pic>
        <p:nvPicPr>
          <p:cNvPr id="5" name="Picture Placeholder 4">
            <a:extLst>
              <a:ext uri="{FF2B5EF4-FFF2-40B4-BE49-F238E27FC236}">
                <a16:creationId xmlns:a16="http://schemas.microsoft.com/office/drawing/2014/main" id="{F32704D1-95C1-4FA4-A3B9-BF4E6E776C2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213199" y="-96561"/>
            <a:ext cx="12314869" cy="9232969"/>
          </a:xfrm>
        </p:spPr>
      </p:pic>
    </p:spTree>
    <p:extLst>
      <p:ext uri="{BB962C8B-B14F-4D97-AF65-F5344CB8AC3E}">
        <p14:creationId xmlns:p14="http://schemas.microsoft.com/office/powerpoint/2010/main" val="387332221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75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42" presetClass="entr" presetSubtype="0" fill="hold" nodeType="withEffect">
                                  <p:stCondLst>
                                    <p:cond delay="1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A003E9-A375-46FA-8106-BC6CC06E51BF}"/>
              </a:ext>
            </a:extLst>
          </p:cNvPr>
          <p:cNvSpPr>
            <a:spLocks noGrp="1"/>
          </p:cNvSpPr>
          <p:nvPr>
            <p:ph type="pic" sz="quarter" idx="10"/>
          </p:nvPr>
        </p:nvSpPr>
        <p:spPr/>
      </p:sp>
      <p:sp>
        <p:nvSpPr>
          <p:cNvPr id="29" name="Arrow: Pentagon 28">
            <a:extLst>
              <a:ext uri="{FF2B5EF4-FFF2-40B4-BE49-F238E27FC236}">
                <a16:creationId xmlns:a16="http://schemas.microsoft.com/office/drawing/2014/main" id="{DD196279-54CA-4125-8C6F-FFC162198F3B}"/>
              </a:ext>
            </a:extLst>
          </p:cNvPr>
          <p:cNvSpPr/>
          <p:nvPr/>
        </p:nvSpPr>
        <p:spPr>
          <a:xfrm rot="5400000">
            <a:off x="5920530" y="-829101"/>
            <a:ext cx="4414941" cy="6073144"/>
          </a:xfrm>
          <a:prstGeom prst="homePlate">
            <a:avLst>
              <a:gd name="adj" fmla="val 691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1" name="Arrow: Pentagon 30">
            <a:extLst>
              <a:ext uri="{FF2B5EF4-FFF2-40B4-BE49-F238E27FC236}">
                <a16:creationId xmlns:a16="http://schemas.microsoft.com/office/drawing/2014/main" id="{3AA802B8-C2AD-43F5-A1E1-A026EC2E8771}"/>
              </a:ext>
            </a:extLst>
          </p:cNvPr>
          <p:cNvSpPr/>
          <p:nvPr/>
        </p:nvSpPr>
        <p:spPr>
          <a:xfrm rot="16200000" flipV="1">
            <a:off x="5920530" y="3899957"/>
            <a:ext cx="4414941" cy="6073144"/>
          </a:xfrm>
          <a:prstGeom prst="homePlate">
            <a:avLst>
              <a:gd name="adj" fmla="val 691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 name="Freeform: Shape 8">
            <a:extLst>
              <a:ext uri="{FF2B5EF4-FFF2-40B4-BE49-F238E27FC236}">
                <a16:creationId xmlns:a16="http://schemas.microsoft.com/office/drawing/2014/main" id="{5FFDE542-3DA4-415A-89F8-E487256E91F0}"/>
              </a:ext>
            </a:extLst>
          </p:cNvPr>
          <p:cNvSpPr/>
          <p:nvPr/>
        </p:nvSpPr>
        <p:spPr>
          <a:xfrm>
            <a:off x="0" y="3"/>
            <a:ext cx="16256000" cy="4571999"/>
          </a:xfrm>
          <a:custGeom>
            <a:avLst/>
            <a:gdLst>
              <a:gd name="connsiteX0" fmla="*/ 0 w 12192000"/>
              <a:gd name="connsiteY0" fmla="*/ 0 h 3428999"/>
              <a:gd name="connsiteX1" fmla="*/ 12192000 w 12192000"/>
              <a:gd name="connsiteY1" fmla="*/ 0 h 3428999"/>
              <a:gd name="connsiteX2" fmla="*/ 12192000 w 12192000"/>
              <a:gd name="connsiteY2" fmla="*/ 1034844 h 3428999"/>
              <a:gd name="connsiteX3" fmla="*/ 8490155 w 12192000"/>
              <a:gd name="connsiteY3" fmla="*/ 1034844 h 3428999"/>
              <a:gd name="connsiteX4" fmla="*/ 6096000 w 12192000"/>
              <a:gd name="connsiteY4" fmla="*/ 3428999 h 3428999"/>
              <a:gd name="connsiteX5" fmla="*/ 3701845 w 12192000"/>
              <a:gd name="connsiteY5" fmla="*/ 1034844 h 3428999"/>
              <a:gd name="connsiteX6" fmla="*/ 0 w 12192000"/>
              <a:gd name="connsiteY6" fmla="*/ 1034844 h 3428999"/>
              <a:gd name="connsiteX7" fmla="*/ 0 w 12192000"/>
              <a:gd name="connsiteY7" fmla="*/ 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2192000" y="0"/>
                </a:lnTo>
                <a:lnTo>
                  <a:pt x="12192000" y="1034844"/>
                </a:lnTo>
                <a:lnTo>
                  <a:pt x="8490155" y="1034844"/>
                </a:lnTo>
                <a:lnTo>
                  <a:pt x="6096000" y="3428999"/>
                </a:lnTo>
                <a:lnTo>
                  <a:pt x="3701845" y="1034844"/>
                </a:lnTo>
                <a:lnTo>
                  <a:pt x="0" y="103484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 name="Freeform: Shape 9">
            <a:extLst>
              <a:ext uri="{FF2B5EF4-FFF2-40B4-BE49-F238E27FC236}">
                <a16:creationId xmlns:a16="http://schemas.microsoft.com/office/drawing/2014/main" id="{492F95A5-2666-4796-BD55-23EE73FF346C}"/>
              </a:ext>
            </a:extLst>
          </p:cNvPr>
          <p:cNvSpPr/>
          <p:nvPr/>
        </p:nvSpPr>
        <p:spPr>
          <a:xfrm>
            <a:off x="0" y="4572002"/>
            <a:ext cx="16256000" cy="4572001"/>
          </a:xfrm>
          <a:custGeom>
            <a:avLst/>
            <a:gdLst>
              <a:gd name="connsiteX0" fmla="*/ 6096000 w 12192000"/>
              <a:gd name="connsiteY0" fmla="*/ 0 h 3429001"/>
              <a:gd name="connsiteX1" fmla="*/ 8490155 w 12192000"/>
              <a:gd name="connsiteY1" fmla="*/ 2394155 h 3429001"/>
              <a:gd name="connsiteX2" fmla="*/ 12192000 w 12192000"/>
              <a:gd name="connsiteY2" fmla="*/ 2394155 h 3429001"/>
              <a:gd name="connsiteX3" fmla="*/ 12192000 w 12192000"/>
              <a:gd name="connsiteY3" fmla="*/ 3429001 h 3429001"/>
              <a:gd name="connsiteX4" fmla="*/ 0 w 12192000"/>
              <a:gd name="connsiteY4" fmla="*/ 3429001 h 3429001"/>
              <a:gd name="connsiteX5" fmla="*/ 0 w 12192000"/>
              <a:gd name="connsiteY5" fmla="*/ 2394155 h 3429001"/>
              <a:gd name="connsiteX6" fmla="*/ 3701845 w 12192000"/>
              <a:gd name="connsiteY6" fmla="*/ 2394155 h 3429001"/>
              <a:gd name="connsiteX7" fmla="*/ 6096000 w 12192000"/>
              <a:gd name="connsiteY7" fmla="*/ 0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1">
                <a:moveTo>
                  <a:pt x="6096000" y="0"/>
                </a:moveTo>
                <a:lnTo>
                  <a:pt x="8490155" y="2394155"/>
                </a:lnTo>
                <a:lnTo>
                  <a:pt x="12192000" y="2394155"/>
                </a:lnTo>
                <a:lnTo>
                  <a:pt x="12192000" y="3429001"/>
                </a:lnTo>
                <a:lnTo>
                  <a:pt x="0" y="3429001"/>
                </a:lnTo>
                <a:lnTo>
                  <a:pt x="0" y="2394155"/>
                </a:lnTo>
                <a:lnTo>
                  <a:pt x="3701845" y="2394155"/>
                </a:lnTo>
                <a:lnTo>
                  <a:pt x="609600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8" name="TextBox 17">
            <a:extLst>
              <a:ext uri="{FF2B5EF4-FFF2-40B4-BE49-F238E27FC236}">
                <a16:creationId xmlns:a16="http://schemas.microsoft.com/office/drawing/2014/main" id="{43836E82-E204-46A0-B508-EA0E4C29B3D8}"/>
              </a:ext>
            </a:extLst>
          </p:cNvPr>
          <p:cNvSpPr txBox="1"/>
          <p:nvPr/>
        </p:nvSpPr>
        <p:spPr>
          <a:xfrm>
            <a:off x="3860800" y="6473464"/>
            <a:ext cx="7896545" cy="2062103"/>
          </a:xfrm>
          <a:prstGeom prst="rect">
            <a:avLst/>
          </a:prstGeom>
          <a:noFill/>
          <a:effectLst>
            <a:outerShdw blurRad="825500" dist="38100" dir="5400000" algn="t" rotWithShape="0">
              <a:prstClr val="black">
                <a:alpha val="40000"/>
              </a:prstClr>
            </a:outerShdw>
          </a:effectLst>
        </p:spPr>
        <p:txBody>
          <a:bodyPr wrap="square" rtlCol="0">
            <a:spAutoFit/>
          </a:bodyPr>
          <a:lstStyle/>
          <a:p>
            <a:pPr algn="ctr"/>
            <a:r>
              <a:rPr lang="en-US" sz="12800" i="1" spc="400" dirty="0">
                <a:solidFill>
                  <a:schemeClr val="bg1"/>
                </a:solidFill>
                <a:latin typeface="Anton" panose="00000500000000000000" pitchFamily="2" charset="0"/>
              </a:rPr>
              <a:t>Q &amp; A</a:t>
            </a:r>
            <a:endParaRPr lang="id-ID" sz="12800" i="1" spc="400" dirty="0">
              <a:solidFill>
                <a:schemeClr val="bg1"/>
              </a:solidFill>
              <a:latin typeface="Anton" panose="00000500000000000000" pitchFamily="2" charset="0"/>
            </a:endParaRPr>
          </a:p>
        </p:txBody>
      </p:sp>
    </p:spTree>
    <p:extLst>
      <p:ext uri="{BB962C8B-B14F-4D97-AF65-F5344CB8AC3E}">
        <p14:creationId xmlns:p14="http://schemas.microsoft.com/office/powerpoint/2010/main" val="10233729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ppt_x"/>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 fill="hold"/>
                                        <p:tgtEl>
                                          <p:spTgt spid="18"/>
                                        </p:tgtEl>
                                        <p:attrNameLst>
                                          <p:attrName>ppt_x</p:attrName>
                                        </p:attrNameLst>
                                      </p:cBhvr>
                                      <p:tavLst>
                                        <p:tav tm="0">
                                          <p:val>
                                            <p:strVal val="#ppt_x"/>
                                          </p:val>
                                        </p:tav>
                                        <p:tav tm="100000">
                                          <p:val>
                                            <p:strVal val="#ppt_x"/>
                                          </p:val>
                                        </p:tav>
                                      </p:tavLst>
                                    </p:anim>
                                    <p:anim calcmode="lin" valueType="num">
                                      <p:cBhvr additive="base">
                                        <p:cTn id="16" dur="2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A003E9-A375-46FA-8106-BC6CC06E51BF}"/>
              </a:ext>
            </a:extLst>
          </p:cNvPr>
          <p:cNvSpPr>
            <a:spLocks noGrp="1"/>
          </p:cNvSpPr>
          <p:nvPr>
            <p:ph type="pic" sz="quarter" idx="10"/>
          </p:nvPr>
        </p:nvSpPr>
        <p:spPr/>
      </p:sp>
      <p:sp>
        <p:nvSpPr>
          <p:cNvPr id="29" name="Arrow: Pentagon 28">
            <a:extLst>
              <a:ext uri="{FF2B5EF4-FFF2-40B4-BE49-F238E27FC236}">
                <a16:creationId xmlns:a16="http://schemas.microsoft.com/office/drawing/2014/main" id="{DD196279-54CA-4125-8C6F-FFC162198F3B}"/>
              </a:ext>
            </a:extLst>
          </p:cNvPr>
          <p:cNvSpPr/>
          <p:nvPr/>
        </p:nvSpPr>
        <p:spPr>
          <a:xfrm rot="5400000">
            <a:off x="5920530" y="-829101"/>
            <a:ext cx="4414941" cy="6073144"/>
          </a:xfrm>
          <a:prstGeom prst="homePlate">
            <a:avLst>
              <a:gd name="adj" fmla="val 691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31" name="Arrow: Pentagon 30">
            <a:extLst>
              <a:ext uri="{FF2B5EF4-FFF2-40B4-BE49-F238E27FC236}">
                <a16:creationId xmlns:a16="http://schemas.microsoft.com/office/drawing/2014/main" id="{3AA802B8-C2AD-43F5-A1E1-A026EC2E8771}"/>
              </a:ext>
            </a:extLst>
          </p:cNvPr>
          <p:cNvSpPr/>
          <p:nvPr/>
        </p:nvSpPr>
        <p:spPr>
          <a:xfrm rot="16200000" flipV="1">
            <a:off x="5920530" y="3899957"/>
            <a:ext cx="4414941" cy="6073144"/>
          </a:xfrm>
          <a:prstGeom prst="homePlate">
            <a:avLst>
              <a:gd name="adj" fmla="val 691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9" name="Freeform: Shape 8">
            <a:extLst>
              <a:ext uri="{FF2B5EF4-FFF2-40B4-BE49-F238E27FC236}">
                <a16:creationId xmlns:a16="http://schemas.microsoft.com/office/drawing/2014/main" id="{5FFDE542-3DA4-415A-89F8-E487256E91F0}"/>
              </a:ext>
            </a:extLst>
          </p:cNvPr>
          <p:cNvSpPr/>
          <p:nvPr/>
        </p:nvSpPr>
        <p:spPr>
          <a:xfrm>
            <a:off x="0" y="3"/>
            <a:ext cx="16256000" cy="4571999"/>
          </a:xfrm>
          <a:custGeom>
            <a:avLst/>
            <a:gdLst>
              <a:gd name="connsiteX0" fmla="*/ 0 w 12192000"/>
              <a:gd name="connsiteY0" fmla="*/ 0 h 3428999"/>
              <a:gd name="connsiteX1" fmla="*/ 12192000 w 12192000"/>
              <a:gd name="connsiteY1" fmla="*/ 0 h 3428999"/>
              <a:gd name="connsiteX2" fmla="*/ 12192000 w 12192000"/>
              <a:gd name="connsiteY2" fmla="*/ 1034844 h 3428999"/>
              <a:gd name="connsiteX3" fmla="*/ 8490155 w 12192000"/>
              <a:gd name="connsiteY3" fmla="*/ 1034844 h 3428999"/>
              <a:gd name="connsiteX4" fmla="*/ 6096000 w 12192000"/>
              <a:gd name="connsiteY4" fmla="*/ 3428999 h 3428999"/>
              <a:gd name="connsiteX5" fmla="*/ 3701845 w 12192000"/>
              <a:gd name="connsiteY5" fmla="*/ 1034844 h 3428999"/>
              <a:gd name="connsiteX6" fmla="*/ 0 w 12192000"/>
              <a:gd name="connsiteY6" fmla="*/ 1034844 h 3428999"/>
              <a:gd name="connsiteX7" fmla="*/ 0 w 12192000"/>
              <a:gd name="connsiteY7" fmla="*/ 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8999">
                <a:moveTo>
                  <a:pt x="0" y="0"/>
                </a:moveTo>
                <a:lnTo>
                  <a:pt x="12192000" y="0"/>
                </a:lnTo>
                <a:lnTo>
                  <a:pt x="12192000" y="1034844"/>
                </a:lnTo>
                <a:lnTo>
                  <a:pt x="8490155" y="1034844"/>
                </a:lnTo>
                <a:lnTo>
                  <a:pt x="6096000" y="3428999"/>
                </a:lnTo>
                <a:lnTo>
                  <a:pt x="3701845" y="1034844"/>
                </a:lnTo>
                <a:lnTo>
                  <a:pt x="0" y="103484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0" name="Freeform: Shape 9">
            <a:extLst>
              <a:ext uri="{FF2B5EF4-FFF2-40B4-BE49-F238E27FC236}">
                <a16:creationId xmlns:a16="http://schemas.microsoft.com/office/drawing/2014/main" id="{492F95A5-2666-4796-BD55-23EE73FF346C}"/>
              </a:ext>
            </a:extLst>
          </p:cNvPr>
          <p:cNvSpPr/>
          <p:nvPr/>
        </p:nvSpPr>
        <p:spPr>
          <a:xfrm>
            <a:off x="0" y="4572002"/>
            <a:ext cx="16256000" cy="4572001"/>
          </a:xfrm>
          <a:custGeom>
            <a:avLst/>
            <a:gdLst>
              <a:gd name="connsiteX0" fmla="*/ 6096000 w 12192000"/>
              <a:gd name="connsiteY0" fmla="*/ 0 h 3429001"/>
              <a:gd name="connsiteX1" fmla="*/ 8490155 w 12192000"/>
              <a:gd name="connsiteY1" fmla="*/ 2394155 h 3429001"/>
              <a:gd name="connsiteX2" fmla="*/ 12192000 w 12192000"/>
              <a:gd name="connsiteY2" fmla="*/ 2394155 h 3429001"/>
              <a:gd name="connsiteX3" fmla="*/ 12192000 w 12192000"/>
              <a:gd name="connsiteY3" fmla="*/ 3429001 h 3429001"/>
              <a:gd name="connsiteX4" fmla="*/ 0 w 12192000"/>
              <a:gd name="connsiteY4" fmla="*/ 3429001 h 3429001"/>
              <a:gd name="connsiteX5" fmla="*/ 0 w 12192000"/>
              <a:gd name="connsiteY5" fmla="*/ 2394155 h 3429001"/>
              <a:gd name="connsiteX6" fmla="*/ 3701845 w 12192000"/>
              <a:gd name="connsiteY6" fmla="*/ 2394155 h 3429001"/>
              <a:gd name="connsiteX7" fmla="*/ 6096000 w 12192000"/>
              <a:gd name="connsiteY7" fmla="*/ 0 h 342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1">
                <a:moveTo>
                  <a:pt x="6096000" y="0"/>
                </a:moveTo>
                <a:lnTo>
                  <a:pt x="8490155" y="2394155"/>
                </a:lnTo>
                <a:lnTo>
                  <a:pt x="12192000" y="2394155"/>
                </a:lnTo>
                <a:lnTo>
                  <a:pt x="12192000" y="3429001"/>
                </a:lnTo>
                <a:lnTo>
                  <a:pt x="0" y="3429001"/>
                </a:lnTo>
                <a:lnTo>
                  <a:pt x="0" y="2394155"/>
                </a:lnTo>
                <a:lnTo>
                  <a:pt x="3701845" y="2394155"/>
                </a:lnTo>
                <a:lnTo>
                  <a:pt x="609600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18" name="TextBox 17">
            <a:extLst>
              <a:ext uri="{FF2B5EF4-FFF2-40B4-BE49-F238E27FC236}">
                <a16:creationId xmlns:a16="http://schemas.microsoft.com/office/drawing/2014/main" id="{43836E82-E204-46A0-B508-EA0E4C29B3D8}"/>
              </a:ext>
            </a:extLst>
          </p:cNvPr>
          <p:cNvSpPr txBox="1"/>
          <p:nvPr/>
        </p:nvSpPr>
        <p:spPr>
          <a:xfrm>
            <a:off x="4089400" y="145368"/>
            <a:ext cx="7896545" cy="1446550"/>
          </a:xfrm>
          <a:prstGeom prst="rect">
            <a:avLst/>
          </a:prstGeom>
          <a:noFill/>
          <a:effectLst>
            <a:outerShdw blurRad="825500" dist="38100" dir="5400000" algn="t" rotWithShape="0">
              <a:prstClr val="black">
                <a:alpha val="40000"/>
              </a:prstClr>
            </a:outerShdw>
          </a:effectLst>
        </p:spPr>
        <p:txBody>
          <a:bodyPr wrap="square" rtlCol="0">
            <a:spAutoFit/>
          </a:bodyPr>
          <a:lstStyle/>
          <a:p>
            <a:pPr algn="ctr"/>
            <a:r>
              <a:rPr lang="id-ID" sz="8800" i="1" spc="400" dirty="0">
                <a:solidFill>
                  <a:schemeClr val="bg1"/>
                </a:solidFill>
                <a:latin typeface="Anton" panose="00000500000000000000" pitchFamily="2" charset="0"/>
              </a:rPr>
              <a:t>Thank You</a:t>
            </a:r>
          </a:p>
        </p:txBody>
      </p:sp>
      <p:sp>
        <p:nvSpPr>
          <p:cNvPr id="23" name="Freeform: Shape 22">
            <a:extLst>
              <a:ext uri="{FF2B5EF4-FFF2-40B4-BE49-F238E27FC236}">
                <a16:creationId xmlns:a16="http://schemas.microsoft.com/office/drawing/2014/main" id="{0D7FA0FA-4AB8-435D-93CA-DF7EF1A359A1}"/>
              </a:ext>
            </a:extLst>
          </p:cNvPr>
          <p:cNvSpPr/>
          <p:nvPr/>
        </p:nvSpPr>
        <p:spPr>
          <a:xfrm flipV="1">
            <a:off x="2884531" y="4717066"/>
            <a:ext cx="10679336" cy="994305"/>
          </a:xfrm>
          <a:custGeom>
            <a:avLst/>
            <a:gdLst>
              <a:gd name="connsiteX0" fmla="*/ 0 w 8009502"/>
              <a:gd name="connsiteY0" fmla="*/ 745729 h 745729"/>
              <a:gd name="connsiteX1" fmla="*/ 3448050 w 8009502"/>
              <a:gd name="connsiteY1" fmla="*/ 745729 h 745729"/>
              <a:gd name="connsiteX2" fmla="*/ 3785849 w 8009502"/>
              <a:gd name="connsiteY2" fmla="*/ 745729 h 745729"/>
              <a:gd name="connsiteX3" fmla="*/ 7233899 w 8009502"/>
              <a:gd name="connsiteY3" fmla="*/ 745729 h 745729"/>
              <a:gd name="connsiteX4" fmla="*/ 8009502 w 8009502"/>
              <a:gd name="connsiteY4" fmla="*/ 0 h 745729"/>
              <a:gd name="connsiteX5" fmla="*/ 4561452 w 8009502"/>
              <a:gd name="connsiteY5" fmla="*/ 0 h 745729"/>
              <a:gd name="connsiteX6" fmla="*/ 4223653 w 8009502"/>
              <a:gd name="connsiteY6" fmla="*/ 0 h 745729"/>
              <a:gd name="connsiteX7" fmla="*/ 775603 w 8009502"/>
              <a:gd name="connsiteY7" fmla="*/ 0 h 74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9502" h="745729">
                <a:moveTo>
                  <a:pt x="0" y="745729"/>
                </a:moveTo>
                <a:lnTo>
                  <a:pt x="3448050" y="745729"/>
                </a:lnTo>
                <a:lnTo>
                  <a:pt x="3785849" y="745729"/>
                </a:lnTo>
                <a:lnTo>
                  <a:pt x="7233899" y="745729"/>
                </a:lnTo>
                <a:lnTo>
                  <a:pt x="8009502" y="0"/>
                </a:lnTo>
                <a:lnTo>
                  <a:pt x="4561452" y="0"/>
                </a:lnTo>
                <a:lnTo>
                  <a:pt x="4223653" y="0"/>
                </a:lnTo>
                <a:lnTo>
                  <a:pt x="775603" y="0"/>
                </a:lnTo>
                <a:close/>
              </a:path>
            </a:pathLst>
          </a:custGeom>
          <a:solidFill>
            <a:schemeClr val="tx1">
              <a:lumMod val="75000"/>
              <a:lumOff val="25000"/>
            </a:schemeClr>
          </a:solidFill>
          <a:ln>
            <a:noFill/>
          </a:ln>
          <a:effectLst>
            <a:outerShdw blurRad="1270000" dist="736600" dir="10200000" sx="87000" sy="87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400" dirty="0"/>
          </a:p>
        </p:txBody>
      </p:sp>
      <p:sp>
        <p:nvSpPr>
          <p:cNvPr id="19" name="TextBox 18">
            <a:extLst>
              <a:ext uri="{FF2B5EF4-FFF2-40B4-BE49-F238E27FC236}">
                <a16:creationId xmlns:a16="http://schemas.microsoft.com/office/drawing/2014/main" id="{184F8DCA-386F-46E1-8B51-4D6A945FB7DE}"/>
              </a:ext>
            </a:extLst>
          </p:cNvPr>
          <p:cNvSpPr txBox="1"/>
          <p:nvPr/>
        </p:nvSpPr>
        <p:spPr>
          <a:xfrm>
            <a:off x="2552071" y="4759341"/>
            <a:ext cx="11151859" cy="830997"/>
          </a:xfrm>
          <a:prstGeom prst="rect">
            <a:avLst/>
          </a:prstGeom>
          <a:noFill/>
          <a:effectLst>
            <a:outerShdw blurRad="825500" dist="38100" dir="5400000" algn="t" rotWithShape="0">
              <a:prstClr val="black">
                <a:alpha val="40000"/>
              </a:prstClr>
            </a:outerShdw>
          </a:effectLst>
        </p:spPr>
        <p:txBody>
          <a:bodyPr wrap="square" rtlCol="0">
            <a:spAutoFit/>
          </a:bodyPr>
          <a:lstStyle>
            <a:defPPr>
              <a:defRPr lang="id-ID"/>
            </a:defPPr>
            <a:lvl1pPr algn="r">
              <a:defRPr sz="9600" i="1">
                <a:solidFill>
                  <a:schemeClr val="bg1"/>
                </a:solidFill>
                <a:latin typeface="Anton" panose="00000500000000000000" pitchFamily="2" charset="0"/>
              </a:defRPr>
            </a:lvl1pPr>
          </a:lstStyle>
          <a:p>
            <a:pPr algn="ctr"/>
            <a:r>
              <a:rPr lang="id-ID" sz="4800" spc="800" dirty="0">
                <a:ln w="28575">
                  <a:noFill/>
                </a:ln>
              </a:rPr>
              <a:t>FOR YOUR </a:t>
            </a:r>
            <a:r>
              <a:rPr lang="en-US" sz="4800" spc="800" dirty="0">
                <a:ln w="28575">
                  <a:noFill/>
                </a:ln>
              </a:rPr>
              <a:t>ATTENDING NEO4j</a:t>
            </a:r>
            <a:endParaRPr lang="id-ID" sz="4800" spc="800" dirty="0">
              <a:ln w="28575">
                <a:noFill/>
              </a:ln>
            </a:endParaRPr>
          </a:p>
        </p:txBody>
      </p:sp>
    </p:spTree>
    <p:extLst>
      <p:ext uri="{BB962C8B-B14F-4D97-AF65-F5344CB8AC3E}">
        <p14:creationId xmlns:p14="http://schemas.microsoft.com/office/powerpoint/2010/main" val="673069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ppt_x"/>
                                          </p:val>
                                        </p:tav>
                                        <p:tav tm="100000">
                                          <p:val>
                                            <p:strVal val="#ppt_x"/>
                                          </p:val>
                                        </p:tav>
                                      </p:tavLst>
                                    </p:anim>
                                    <p:anim calcmode="lin" valueType="num">
                                      <p:cBhvr additive="base">
                                        <p:cTn id="8" dur="75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ppt_x"/>
                                          </p:val>
                                        </p:tav>
                                        <p:tav tm="100000">
                                          <p:val>
                                            <p:strVal val="#ppt_x"/>
                                          </p:val>
                                        </p:tav>
                                      </p:tavLst>
                                    </p:anim>
                                    <p:anim calcmode="lin" valueType="num">
                                      <p:cBhvr additive="base">
                                        <p:cTn id="12" dur="75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25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ppt_x"/>
                                          </p:val>
                                        </p:tav>
                                        <p:tav tm="100000">
                                          <p:val>
                                            <p:strVal val="#ppt_x"/>
                                          </p:val>
                                        </p:tav>
                                      </p:tavLst>
                                    </p:anim>
                                    <p:anim calcmode="lin" valueType="num">
                                      <p:cBhvr additive="base">
                                        <p:cTn id="20" dur="1000" fill="hold"/>
                                        <p:tgtEl>
                                          <p:spTgt spid="19"/>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18" grpId="0"/>
      <p:bldP spid="23"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794500" y="1714500"/>
            <a:ext cx="2667000" cy="11938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311400" y="5727700"/>
            <a:ext cx="889635" cy="360680"/>
          </a:xfrm>
          <a:prstGeom prst="rect">
            <a:avLst/>
          </a:prstGeom>
        </p:spPr>
        <p:txBody>
          <a:bodyPr vert="horz" wrap="square" lIns="0" tIns="12700" rIns="0" bIns="0" rtlCol="0">
            <a:spAutoFit/>
          </a:bodyPr>
          <a:lstStyle/>
          <a:p>
            <a:pPr marL="12700">
              <a:lnSpc>
                <a:spcPct val="100000"/>
              </a:lnSpc>
              <a:spcBef>
                <a:spcPts val="100"/>
              </a:spcBef>
            </a:pPr>
            <a:r>
              <a:rPr sz="2200" b="1" spc="-370" dirty="0">
                <a:solidFill>
                  <a:srgbClr val="0365C0"/>
                </a:solidFill>
                <a:latin typeface="Arial"/>
                <a:cs typeface="Arial"/>
              </a:rPr>
              <a:t>F</a:t>
            </a:r>
            <a:r>
              <a:rPr sz="2200" b="1" spc="-195" dirty="0">
                <a:solidFill>
                  <a:srgbClr val="0365C0"/>
                </a:solidFill>
                <a:latin typeface="Arial"/>
                <a:cs typeface="Arial"/>
              </a:rPr>
              <a:t>inance</a:t>
            </a:r>
            <a:endParaRPr sz="2200">
              <a:latin typeface="Arial"/>
              <a:cs typeface="Arial"/>
            </a:endParaRPr>
          </a:p>
        </p:txBody>
      </p:sp>
      <p:sp>
        <p:nvSpPr>
          <p:cNvPr id="4" name="object 4"/>
          <p:cNvSpPr/>
          <p:nvPr/>
        </p:nvSpPr>
        <p:spPr>
          <a:xfrm>
            <a:off x="2762440" y="4561878"/>
            <a:ext cx="161290" cy="313690"/>
          </a:xfrm>
          <a:custGeom>
            <a:avLst/>
            <a:gdLst/>
            <a:ahLst/>
            <a:cxnLst/>
            <a:rect l="l" t="t" r="r" b="b"/>
            <a:pathLst>
              <a:path w="161289" h="313689">
                <a:moveTo>
                  <a:pt x="46240" y="202399"/>
                </a:moveTo>
                <a:lnTo>
                  <a:pt x="1295" y="202399"/>
                </a:lnTo>
                <a:lnTo>
                  <a:pt x="48" y="203695"/>
                </a:lnTo>
                <a:lnTo>
                  <a:pt x="0" y="211632"/>
                </a:lnTo>
                <a:lnTo>
                  <a:pt x="1994" y="225754"/>
                </a:lnTo>
                <a:lnTo>
                  <a:pt x="30298" y="266065"/>
                </a:lnTo>
                <a:lnTo>
                  <a:pt x="68808" y="279107"/>
                </a:lnTo>
                <a:lnTo>
                  <a:pt x="70154" y="279107"/>
                </a:lnTo>
                <a:lnTo>
                  <a:pt x="71437" y="280441"/>
                </a:lnTo>
                <a:lnTo>
                  <a:pt x="71437" y="309511"/>
                </a:lnTo>
                <a:lnTo>
                  <a:pt x="70002" y="312191"/>
                </a:lnTo>
                <a:lnTo>
                  <a:pt x="71297" y="313486"/>
                </a:lnTo>
                <a:lnTo>
                  <a:pt x="95148" y="313486"/>
                </a:lnTo>
                <a:lnTo>
                  <a:pt x="96394" y="312191"/>
                </a:lnTo>
                <a:lnTo>
                  <a:pt x="96443" y="281736"/>
                </a:lnTo>
                <a:lnTo>
                  <a:pt x="97777" y="280441"/>
                </a:lnTo>
                <a:lnTo>
                  <a:pt x="99072" y="280441"/>
                </a:lnTo>
                <a:lnTo>
                  <a:pt x="112416" y="277716"/>
                </a:lnTo>
                <a:lnTo>
                  <a:pt x="151777" y="251129"/>
                </a:lnTo>
                <a:lnTo>
                  <a:pt x="155630" y="243433"/>
                </a:lnTo>
                <a:lnTo>
                  <a:pt x="83299" y="243433"/>
                </a:lnTo>
                <a:lnTo>
                  <a:pt x="75846" y="242918"/>
                </a:lnTo>
                <a:lnTo>
                  <a:pt x="48844" y="214240"/>
                </a:lnTo>
                <a:lnTo>
                  <a:pt x="47574" y="205028"/>
                </a:lnTo>
                <a:lnTo>
                  <a:pt x="47574" y="203695"/>
                </a:lnTo>
                <a:lnTo>
                  <a:pt x="46240" y="202399"/>
                </a:lnTo>
                <a:close/>
              </a:path>
              <a:path w="161289" h="313689">
                <a:moveTo>
                  <a:pt x="97828" y="0"/>
                </a:moveTo>
                <a:lnTo>
                  <a:pt x="74015" y="0"/>
                </a:lnTo>
                <a:lnTo>
                  <a:pt x="72781" y="1282"/>
                </a:lnTo>
                <a:lnTo>
                  <a:pt x="72732" y="34378"/>
                </a:lnTo>
                <a:lnTo>
                  <a:pt x="71386" y="35674"/>
                </a:lnTo>
                <a:lnTo>
                  <a:pt x="70104" y="35674"/>
                </a:lnTo>
                <a:lnTo>
                  <a:pt x="56760" y="38418"/>
                </a:lnTo>
                <a:lnTo>
                  <a:pt x="17391" y="66299"/>
                </a:lnTo>
                <a:lnTo>
                  <a:pt x="7886" y="101841"/>
                </a:lnTo>
                <a:lnTo>
                  <a:pt x="8902" y="115962"/>
                </a:lnTo>
                <a:lnTo>
                  <a:pt x="35250" y="156024"/>
                </a:lnTo>
                <a:lnTo>
                  <a:pt x="79324" y="177253"/>
                </a:lnTo>
                <a:lnTo>
                  <a:pt x="87741" y="181227"/>
                </a:lnTo>
                <a:lnTo>
                  <a:pt x="113703" y="206375"/>
                </a:lnTo>
                <a:lnTo>
                  <a:pt x="113703" y="223583"/>
                </a:lnTo>
                <a:lnTo>
                  <a:pt x="111074" y="230187"/>
                </a:lnTo>
                <a:lnTo>
                  <a:pt x="100457" y="240804"/>
                </a:lnTo>
                <a:lnTo>
                  <a:pt x="92519" y="243433"/>
                </a:lnTo>
                <a:lnTo>
                  <a:pt x="155630" y="243433"/>
                </a:lnTo>
                <a:lnTo>
                  <a:pt x="157135" y="240428"/>
                </a:lnTo>
                <a:lnTo>
                  <a:pt x="160261" y="228239"/>
                </a:lnTo>
                <a:lnTo>
                  <a:pt x="161272" y="214240"/>
                </a:lnTo>
                <a:lnTo>
                  <a:pt x="160261" y="200400"/>
                </a:lnTo>
                <a:lnTo>
                  <a:pt x="134106" y="161404"/>
                </a:lnTo>
                <a:lnTo>
                  <a:pt x="89839" y="138899"/>
                </a:lnTo>
                <a:lnTo>
                  <a:pt x="80679" y="134926"/>
                </a:lnTo>
                <a:lnTo>
                  <a:pt x="73142" y="130962"/>
                </a:lnTo>
                <a:lnTo>
                  <a:pt x="67344" y="126998"/>
                </a:lnTo>
                <a:lnTo>
                  <a:pt x="58089" y="117716"/>
                </a:lnTo>
                <a:lnTo>
                  <a:pt x="55460" y="111125"/>
                </a:lnTo>
                <a:lnTo>
                  <a:pt x="55460" y="92570"/>
                </a:lnTo>
                <a:lnTo>
                  <a:pt x="58089" y="85966"/>
                </a:lnTo>
                <a:lnTo>
                  <a:pt x="66027" y="75361"/>
                </a:lnTo>
                <a:lnTo>
                  <a:pt x="73964" y="72732"/>
                </a:lnTo>
                <a:lnTo>
                  <a:pt x="152073" y="72732"/>
                </a:lnTo>
                <a:lnTo>
                  <a:pt x="151057" y="70446"/>
                </a:lnTo>
                <a:lnTo>
                  <a:pt x="114167" y="39924"/>
                </a:lnTo>
                <a:lnTo>
                  <a:pt x="101803" y="36957"/>
                </a:lnTo>
                <a:lnTo>
                  <a:pt x="100457" y="36957"/>
                </a:lnTo>
                <a:lnTo>
                  <a:pt x="99223" y="35674"/>
                </a:lnTo>
                <a:lnTo>
                  <a:pt x="99174" y="1282"/>
                </a:lnTo>
                <a:lnTo>
                  <a:pt x="97828" y="0"/>
                </a:lnTo>
                <a:close/>
              </a:path>
              <a:path w="161289" h="313689">
                <a:moveTo>
                  <a:pt x="152073" y="72732"/>
                </a:moveTo>
                <a:lnTo>
                  <a:pt x="92519" y="72732"/>
                </a:lnTo>
                <a:lnTo>
                  <a:pt x="99123" y="76695"/>
                </a:lnTo>
                <a:lnTo>
                  <a:pt x="104432" y="83299"/>
                </a:lnTo>
                <a:lnTo>
                  <a:pt x="112395" y="111125"/>
                </a:lnTo>
                <a:lnTo>
                  <a:pt x="113703" y="113703"/>
                </a:lnTo>
                <a:lnTo>
                  <a:pt x="158648" y="113703"/>
                </a:lnTo>
                <a:lnTo>
                  <a:pt x="159994" y="112369"/>
                </a:lnTo>
                <a:lnTo>
                  <a:pt x="159994" y="108394"/>
                </a:lnTo>
                <a:lnTo>
                  <a:pt x="159000" y="94259"/>
                </a:lnTo>
                <a:lnTo>
                  <a:pt x="156019" y="81610"/>
                </a:lnTo>
                <a:lnTo>
                  <a:pt x="152073" y="72732"/>
                </a:lnTo>
                <a:close/>
              </a:path>
            </a:pathLst>
          </a:custGeom>
          <a:solidFill>
            <a:srgbClr val="4A90E2"/>
          </a:solidFill>
        </p:spPr>
        <p:txBody>
          <a:bodyPr wrap="square" lIns="0" tIns="0" rIns="0" bIns="0" rtlCol="0"/>
          <a:lstStyle/>
          <a:p>
            <a:endParaRPr/>
          </a:p>
        </p:txBody>
      </p:sp>
      <p:sp>
        <p:nvSpPr>
          <p:cNvPr id="5" name="object 5"/>
          <p:cNvSpPr/>
          <p:nvPr/>
        </p:nvSpPr>
        <p:spPr>
          <a:xfrm>
            <a:off x="2287447" y="4901806"/>
            <a:ext cx="487045" cy="489584"/>
          </a:xfrm>
          <a:custGeom>
            <a:avLst/>
            <a:gdLst/>
            <a:ahLst/>
            <a:cxnLst/>
            <a:rect l="l" t="t" r="r" b="b"/>
            <a:pathLst>
              <a:path w="487044" h="489585">
                <a:moveTo>
                  <a:pt x="426587" y="402183"/>
                </a:moveTo>
                <a:lnTo>
                  <a:pt x="126936" y="402183"/>
                </a:lnTo>
                <a:lnTo>
                  <a:pt x="132323" y="406196"/>
                </a:lnTo>
                <a:lnTo>
                  <a:pt x="142192" y="412625"/>
                </a:lnTo>
                <a:lnTo>
                  <a:pt x="152255" y="418228"/>
                </a:lnTo>
                <a:lnTo>
                  <a:pt x="162568" y="423085"/>
                </a:lnTo>
                <a:lnTo>
                  <a:pt x="173266" y="427329"/>
                </a:lnTo>
                <a:lnTo>
                  <a:pt x="178574" y="429958"/>
                </a:lnTo>
                <a:lnTo>
                  <a:pt x="182549" y="435267"/>
                </a:lnTo>
                <a:lnTo>
                  <a:pt x="182429" y="441909"/>
                </a:lnTo>
                <a:lnTo>
                  <a:pt x="179920" y="469696"/>
                </a:lnTo>
                <a:lnTo>
                  <a:pt x="179920" y="476288"/>
                </a:lnTo>
                <a:lnTo>
                  <a:pt x="185229" y="482942"/>
                </a:lnTo>
                <a:lnTo>
                  <a:pt x="191820" y="484225"/>
                </a:lnTo>
                <a:lnTo>
                  <a:pt x="250012" y="489534"/>
                </a:lnTo>
                <a:lnTo>
                  <a:pt x="256616" y="489534"/>
                </a:lnTo>
                <a:lnTo>
                  <a:pt x="263258" y="484225"/>
                </a:lnTo>
                <a:lnTo>
                  <a:pt x="264553" y="477634"/>
                </a:lnTo>
                <a:lnTo>
                  <a:pt x="267062" y="449846"/>
                </a:lnTo>
                <a:lnTo>
                  <a:pt x="267182" y="441909"/>
                </a:lnTo>
                <a:lnTo>
                  <a:pt x="272491" y="437946"/>
                </a:lnTo>
                <a:lnTo>
                  <a:pt x="277749" y="436600"/>
                </a:lnTo>
                <a:lnTo>
                  <a:pt x="289426" y="434148"/>
                </a:lnTo>
                <a:lnTo>
                  <a:pt x="300732" y="430822"/>
                </a:lnTo>
                <a:lnTo>
                  <a:pt x="311796" y="426752"/>
                </a:lnTo>
                <a:lnTo>
                  <a:pt x="322745" y="422071"/>
                </a:lnTo>
                <a:lnTo>
                  <a:pt x="328053" y="419442"/>
                </a:lnTo>
                <a:lnTo>
                  <a:pt x="411308" y="419442"/>
                </a:lnTo>
                <a:lnTo>
                  <a:pt x="420624" y="411505"/>
                </a:lnTo>
                <a:lnTo>
                  <a:pt x="425932" y="406196"/>
                </a:lnTo>
                <a:lnTo>
                  <a:pt x="426587" y="402183"/>
                </a:lnTo>
                <a:close/>
              </a:path>
              <a:path w="487044" h="489585">
                <a:moveTo>
                  <a:pt x="411308" y="419442"/>
                </a:moveTo>
                <a:lnTo>
                  <a:pt x="328053" y="419442"/>
                </a:lnTo>
                <a:lnTo>
                  <a:pt x="334644" y="420725"/>
                </a:lnTo>
                <a:lnTo>
                  <a:pt x="338620" y="426034"/>
                </a:lnTo>
                <a:lnTo>
                  <a:pt x="357124" y="448513"/>
                </a:lnTo>
                <a:lnTo>
                  <a:pt x="362432" y="453821"/>
                </a:lnTo>
                <a:lnTo>
                  <a:pt x="370370" y="455104"/>
                </a:lnTo>
                <a:lnTo>
                  <a:pt x="375627" y="449846"/>
                </a:lnTo>
                <a:lnTo>
                  <a:pt x="411308" y="419442"/>
                </a:lnTo>
                <a:close/>
              </a:path>
              <a:path w="487044" h="489585">
                <a:moveTo>
                  <a:pt x="18440" y="182600"/>
                </a:moveTo>
                <a:lnTo>
                  <a:pt x="11836" y="182600"/>
                </a:lnTo>
                <a:lnTo>
                  <a:pt x="5194" y="187909"/>
                </a:lnTo>
                <a:lnTo>
                  <a:pt x="3911" y="194513"/>
                </a:lnTo>
                <a:lnTo>
                  <a:pt x="46" y="236880"/>
                </a:lnTo>
                <a:lnTo>
                  <a:pt x="0" y="261056"/>
                </a:lnTo>
                <a:lnTo>
                  <a:pt x="3911" y="265950"/>
                </a:lnTo>
                <a:lnTo>
                  <a:pt x="10502" y="267246"/>
                </a:lnTo>
                <a:lnTo>
                  <a:pt x="39624" y="269875"/>
                </a:lnTo>
                <a:lnTo>
                  <a:pt x="46227" y="269875"/>
                </a:lnTo>
                <a:lnTo>
                  <a:pt x="50190" y="275183"/>
                </a:lnTo>
                <a:lnTo>
                  <a:pt x="51536" y="280441"/>
                </a:lnTo>
                <a:lnTo>
                  <a:pt x="53987" y="292117"/>
                </a:lnTo>
                <a:lnTo>
                  <a:pt x="57310" y="303420"/>
                </a:lnTo>
                <a:lnTo>
                  <a:pt x="61378" y="314483"/>
                </a:lnTo>
                <a:lnTo>
                  <a:pt x="66065" y="325437"/>
                </a:lnTo>
                <a:lnTo>
                  <a:pt x="68694" y="330746"/>
                </a:lnTo>
                <a:lnTo>
                  <a:pt x="67411" y="337337"/>
                </a:lnTo>
                <a:lnTo>
                  <a:pt x="62102" y="341312"/>
                </a:lnTo>
                <a:lnTo>
                  <a:pt x="39624" y="359816"/>
                </a:lnTo>
                <a:lnTo>
                  <a:pt x="34315" y="365125"/>
                </a:lnTo>
                <a:lnTo>
                  <a:pt x="33019" y="373062"/>
                </a:lnTo>
                <a:lnTo>
                  <a:pt x="38290" y="378320"/>
                </a:lnTo>
                <a:lnTo>
                  <a:pt x="76631" y="423316"/>
                </a:lnTo>
                <a:lnTo>
                  <a:pt x="81940" y="428625"/>
                </a:lnTo>
                <a:lnTo>
                  <a:pt x="89877" y="429907"/>
                </a:lnTo>
                <a:lnTo>
                  <a:pt x="95135" y="424649"/>
                </a:lnTo>
                <a:lnTo>
                  <a:pt x="116370" y="406146"/>
                </a:lnTo>
                <a:lnTo>
                  <a:pt x="120332" y="402183"/>
                </a:lnTo>
                <a:lnTo>
                  <a:pt x="426587" y="402183"/>
                </a:lnTo>
                <a:lnTo>
                  <a:pt x="427227" y="398259"/>
                </a:lnTo>
                <a:lnTo>
                  <a:pt x="421957" y="393001"/>
                </a:lnTo>
                <a:lnTo>
                  <a:pt x="403453" y="370522"/>
                </a:lnTo>
                <a:lnTo>
                  <a:pt x="399491" y="366560"/>
                </a:lnTo>
                <a:lnTo>
                  <a:pt x="231457" y="366458"/>
                </a:lnTo>
                <a:lnTo>
                  <a:pt x="184888" y="352306"/>
                </a:lnTo>
                <a:lnTo>
                  <a:pt x="148610" y="322651"/>
                </a:lnTo>
                <a:lnTo>
                  <a:pt x="125974" y="281835"/>
                </a:lnTo>
                <a:lnTo>
                  <a:pt x="120332" y="234200"/>
                </a:lnTo>
                <a:lnTo>
                  <a:pt x="133758" y="187624"/>
                </a:lnTo>
                <a:lnTo>
                  <a:pt x="135731" y="185191"/>
                </a:lnTo>
                <a:lnTo>
                  <a:pt x="46177" y="185191"/>
                </a:lnTo>
                <a:lnTo>
                  <a:pt x="18440" y="182600"/>
                </a:lnTo>
                <a:close/>
              </a:path>
              <a:path w="487044" h="489585">
                <a:moveTo>
                  <a:pt x="449962" y="123075"/>
                </a:moveTo>
                <a:lnTo>
                  <a:pt x="252641" y="123075"/>
                </a:lnTo>
                <a:lnTo>
                  <a:pt x="299216" y="136499"/>
                </a:lnTo>
                <a:lnTo>
                  <a:pt x="335497" y="165917"/>
                </a:lnTo>
                <a:lnTo>
                  <a:pt x="358131" y="206991"/>
                </a:lnTo>
                <a:lnTo>
                  <a:pt x="363766" y="255384"/>
                </a:lnTo>
                <a:lnTo>
                  <a:pt x="350342" y="301384"/>
                </a:lnTo>
                <a:lnTo>
                  <a:pt x="320924" y="337710"/>
                </a:lnTo>
                <a:lnTo>
                  <a:pt x="279850" y="360642"/>
                </a:lnTo>
                <a:lnTo>
                  <a:pt x="231457" y="366458"/>
                </a:lnTo>
                <a:lnTo>
                  <a:pt x="399491" y="366458"/>
                </a:lnTo>
                <a:lnTo>
                  <a:pt x="399595" y="359816"/>
                </a:lnTo>
                <a:lnTo>
                  <a:pt x="403453" y="354647"/>
                </a:lnTo>
                <a:lnTo>
                  <a:pt x="409933" y="344700"/>
                </a:lnTo>
                <a:lnTo>
                  <a:pt x="415536" y="334637"/>
                </a:lnTo>
                <a:lnTo>
                  <a:pt x="420393" y="324324"/>
                </a:lnTo>
                <a:lnTo>
                  <a:pt x="424637" y="313626"/>
                </a:lnTo>
                <a:lnTo>
                  <a:pt x="427266" y="308317"/>
                </a:lnTo>
                <a:lnTo>
                  <a:pt x="432574" y="304342"/>
                </a:lnTo>
                <a:lnTo>
                  <a:pt x="476897" y="304342"/>
                </a:lnTo>
                <a:lnTo>
                  <a:pt x="480250" y="301663"/>
                </a:lnTo>
                <a:lnTo>
                  <a:pt x="481545" y="295071"/>
                </a:lnTo>
                <a:lnTo>
                  <a:pt x="486807" y="237391"/>
                </a:lnTo>
                <a:lnTo>
                  <a:pt x="486752" y="228892"/>
                </a:lnTo>
                <a:lnTo>
                  <a:pt x="481495" y="222288"/>
                </a:lnTo>
                <a:lnTo>
                  <a:pt x="473557" y="222288"/>
                </a:lnTo>
                <a:lnTo>
                  <a:pt x="444436" y="219659"/>
                </a:lnTo>
                <a:lnTo>
                  <a:pt x="437832" y="219659"/>
                </a:lnTo>
                <a:lnTo>
                  <a:pt x="433870" y="214350"/>
                </a:lnTo>
                <a:lnTo>
                  <a:pt x="432536" y="209092"/>
                </a:lnTo>
                <a:lnTo>
                  <a:pt x="430076" y="197416"/>
                </a:lnTo>
                <a:lnTo>
                  <a:pt x="426746" y="186113"/>
                </a:lnTo>
                <a:lnTo>
                  <a:pt x="422676" y="175051"/>
                </a:lnTo>
                <a:lnTo>
                  <a:pt x="417995" y="164096"/>
                </a:lnTo>
                <a:lnTo>
                  <a:pt x="415366" y="158788"/>
                </a:lnTo>
                <a:lnTo>
                  <a:pt x="416661" y="152196"/>
                </a:lnTo>
                <a:lnTo>
                  <a:pt x="421957" y="148221"/>
                </a:lnTo>
                <a:lnTo>
                  <a:pt x="444436" y="129717"/>
                </a:lnTo>
                <a:lnTo>
                  <a:pt x="449745" y="124409"/>
                </a:lnTo>
                <a:lnTo>
                  <a:pt x="449962" y="123075"/>
                </a:lnTo>
                <a:close/>
              </a:path>
              <a:path w="487044" h="489585">
                <a:moveTo>
                  <a:pt x="476897" y="304342"/>
                </a:moveTo>
                <a:lnTo>
                  <a:pt x="437883" y="304342"/>
                </a:lnTo>
                <a:lnTo>
                  <a:pt x="467004" y="306971"/>
                </a:lnTo>
                <a:lnTo>
                  <a:pt x="473608" y="306971"/>
                </a:lnTo>
                <a:lnTo>
                  <a:pt x="476897" y="304342"/>
                </a:lnTo>
                <a:close/>
              </a:path>
              <a:path w="487044" h="489585">
                <a:moveTo>
                  <a:pt x="113690" y="34429"/>
                </a:moveTo>
                <a:lnTo>
                  <a:pt x="108432" y="39687"/>
                </a:lnTo>
                <a:lnTo>
                  <a:pt x="63436" y="78028"/>
                </a:lnTo>
                <a:lnTo>
                  <a:pt x="58127" y="83337"/>
                </a:lnTo>
                <a:lnTo>
                  <a:pt x="56832" y="91274"/>
                </a:lnTo>
                <a:lnTo>
                  <a:pt x="62102" y="96532"/>
                </a:lnTo>
                <a:lnTo>
                  <a:pt x="80606" y="119011"/>
                </a:lnTo>
                <a:lnTo>
                  <a:pt x="84569" y="122974"/>
                </a:lnTo>
                <a:lnTo>
                  <a:pt x="84465" y="129717"/>
                </a:lnTo>
                <a:lnTo>
                  <a:pt x="80606" y="134886"/>
                </a:lnTo>
                <a:lnTo>
                  <a:pt x="74126" y="144834"/>
                </a:lnTo>
                <a:lnTo>
                  <a:pt x="68524" y="154897"/>
                </a:lnTo>
                <a:lnTo>
                  <a:pt x="63667" y="165210"/>
                </a:lnTo>
                <a:lnTo>
                  <a:pt x="59423" y="175907"/>
                </a:lnTo>
                <a:lnTo>
                  <a:pt x="56794" y="181216"/>
                </a:lnTo>
                <a:lnTo>
                  <a:pt x="51485" y="185191"/>
                </a:lnTo>
                <a:lnTo>
                  <a:pt x="135731" y="185191"/>
                </a:lnTo>
                <a:lnTo>
                  <a:pt x="163179" y="151344"/>
                </a:lnTo>
                <a:lnTo>
                  <a:pt x="204253" y="128710"/>
                </a:lnTo>
                <a:lnTo>
                  <a:pt x="252641" y="123075"/>
                </a:lnTo>
                <a:lnTo>
                  <a:pt x="449962" y="123075"/>
                </a:lnTo>
                <a:lnTo>
                  <a:pt x="451040" y="116471"/>
                </a:lnTo>
                <a:lnTo>
                  <a:pt x="445769" y="111213"/>
                </a:lnTo>
                <a:lnTo>
                  <a:pt x="425436" y="87350"/>
                </a:lnTo>
                <a:lnTo>
                  <a:pt x="355879" y="87350"/>
                </a:lnTo>
                <a:lnTo>
                  <a:pt x="350492" y="83337"/>
                </a:lnTo>
                <a:lnTo>
                  <a:pt x="340623" y="76908"/>
                </a:lnTo>
                <a:lnTo>
                  <a:pt x="330560" y="71305"/>
                </a:lnTo>
                <a:lnTo>
                  <a:pt x="327981" y="70091"/>
                </a:lnTo>
                <a:lnTo>
                  <a:pt x="156006" y="70091"/>
                </a:lnTo>
                <a:lnTo>
                  <a:pt x="149415" y="68808"/>
                </a:lnTo>
                <a:lnTo>
                  <a:pt x="145440" y="63500"/>
                </a:lnTo>
                <a:lnTo>
                  <a:pt x="126936" y="41021"/>
                </a:lnTo>
                <a:lnTo>
                  <a:pt x="121627" y="35712"/>
                </a:lnTo>
                <a:lnTo>
                  <a:pt x="113690" y="34429"/>
                </a:lnTo>
                <a:close/>
              </a:path>
              <a:path w="487044" h="489585">
                <a:moveTo>
                  <a:pt x="394182" y="59626"/>
                </a:moveTo>
                <a:lnTo>
                  <a:pt x="388924" y="64884"/>
                </a:lnTo>
                <a:lnTo>
                  <a:pt x="366445" y="83388"/>
                </a:lnTo>
                <a:lnTo>
                  <a:pt x="362483" y="87350"/>
                </a:lnTo>
                <a:lnTo>
                  <a:pt x="425436" y="87350"/>
                </a:lnTo>
                <a:lnTo>
                  <a:pt x="407428" y="66217"/>
                </a:lnTo>
                <a:lnTo>
                  <a:pt x="402120" y="60909"/>
                </a:lnTo>
                <a:lnTo>
                  <a:pt x="394182" y="59626"/>
                </a:lnTo>
                <a:close/>
              </a:path>
              <a:path w="487044" h="489585">
                <a:moveTo>
                  <a:pt x="232803" y="0"/>
                </a:moveTo>
                <a:lnTo>
                  <a:pt x="226199" y="0"/>
                </a:lnTo>
                <a:lnTo>
                  <a:pt x="219557" y="5308"/>
                </a:lnTo>
                <a:lnTo>
                  <a:pt x="218262" y="11899"/>
                </a:lnTo>
                <a:lnTo>
                  <a:pt x="216941" y="39687"/>
                </a:lnTo>
                <a:lnTo>
                  <a:pt x="216877" y="47625"/>
                </a:lnTo>
                <a:lnTo>
                  <a:pt x="211569" y="51587"/>
                </a:lnTo>
                <a:lnTo>
                  <a:pt x="206311" y="52933"/>
                </a:lnTo>
                <a:lnTo>
                  <a:pt x="194633" y="55385"/>
                </a:lnTo>
                <a:lnTo>
                  <a:pt x="183327" y="58712"/>
                </a:lnTo>
                <a:lnTo>
                  <a:pt x="172264" y="62781"/>
                </a:lnTo>
                <a:lnTo>
                  <a:pt x="161315" y="67462"/>
                </a:lnTo>
                <a:lnTo>
                  <a:pt x="156006" y="70091"/>
                </a:lnTo>
                <a:lnTo>
                  <a:pt x="327981" y="70091"/>
                </a:lnTo>
                <a:lnTo>
                  <a:pt x="320247" y="66448"/>
                </a:lnTo>
                <a:lnTo>
                  <a:pt x="309549" y="62204"/>
                </a:lnTo>
                <a:lnTo>
                  <a:pt x="304241" y="59575"/>
                </a:lnTo>
                <a:lnTo>
                  <a:pt x="300266" y="54267"/>
                </a:lnTo>
                <a:lnTo>
                  <a:pt x="300386" y="47625"/>
                </a:lnTo>
                <a:lnTo>
                  <a:pt x="302894" y="19837"/>
                </a:lnTo>
                <a:lnTo>
                  <a:pt x="302894" y="13246"/>
                </a:lnTo>
                <a:lnTo>
                  <a:pt x="297586" y="6591"/>
                </a:lnTo>
                <a:lnTo>
                  <a:pt x="290995" y="5308"/>
                </a:lnTo>
                <a:lnTo>
                  <a:pt x="232803" y="0"/>
                </a:lnTo>
                <a:close/>
              </a:path>
            </a:pathLst>
          </a:custGeom>
          <a:solidFill>
            <a:srgbClr val="4A90E2"/>
          </a:solidFill>
        </p:spPr>
        <p:txBody>
          <a:bodyPr wrap="square" lIns="0" tIns="0" rIns="0" bIns="0" rtlCol="0"/>
          <a:lstStyle/>
          <a:p>
            <a:endParaRPr/>
          </a:p>
        </p:txBody>
      </p:sp>
      <p:sp>
        <p:nvSpPr>
          <p:cNvPr id="6" name="object 6"/>
          <p:cNvSpPr/>
          <p:nvPr/>
        </p:nvSpPr>
        <p:spPr>
          <a:xfrm>
            <a:off x="2582405" y="4457344"/>
            <a:ext cx="523875" cy="523875"/>
          </a:xfrm>
          <a:custGeom>
            <a:avLst/>
            <a:gdLst/>
            <a:ahLst/>
            <a:cxnLst/>
            <a:rect l="l" t="t" r="r" b="b"/>
            <a:pathLst>
              <a:path w="523875" h="523875">
                <a:moveTo>
                  <a:pt x="261937" y="0"/>
                </a:moveTo>
                <a:lnTo>
                  <a:pt x="214973" y="4235"/>
                </a:lnTo>
                <a:lnTo>
                  <a:pt x="170722" y="16439"/>
                </a:lnTo>
                <a:lnTo>
                  <a:pt x="129935" y="35863"/>
                </a:lnTo>
                <a:lnTo>
                  <a:pt x="93361" y="61754"/>
                </a:lnTo>
                <a:lnTo>
                  <a:pt x="61754" y="93361"/>
                </a:lnTo>
                <a:lnTo>
                  <a:pt x="35863" y="129935"/>
                </a:lnTo>
                <a:lnTo>
                  <a:pt x="16439" y="170722"/>
                </a:lnTo>
                <a:lnTo>
                  <a:pt x="4235" y="214973"/>
                </a:lnTo>
                <a:lnTo>
                  <a:pt x="0" y="261937"/>
                </a:lnTo>
                <a:lnTo>
                  <a:pt x="4235" y="308904"/>
                </a:lnTo>
                <a:lnTo>
                  <a:pt x="16439" y="353157"/>
                </a:lnTo>
                <a:lnTo>
                  <a:pt x="35863" y="393945"/>
                </a:lnTo>
                <a:lnTo>
                  <a:pt x="61754" y="430518"/>
                </a:lnTo>
                <a:lnTo>
                  <a:pt x="93361" y="462124"/>
                </a:lnTo>
                <a:lnTo>
                  <a:pt x="129935" y="488014"/>
                </a:lnTo>
                <a:lnTo>
                  <a:pt x="170722" y="507436"/>
                </a:lnTo>
                <a:lnTo>
                  <a:pt x="214973" y="519640"/>
                </a:lnTo>
                <a:lnTo>
                  <a:pt x="261937" y="523875"/>
                </a:lnTo>
                <a:lnTo>
                  <a:pt x="308904" y="519640"/>
                </a:lnTo>
                <a:lnTo>
                  <a:pt x="353157" y="507436"/>
                </a:lnTo>
                <a:lnTo>
                  <a:pt x="393945" y="488014"/>
                </a:lnTo>
                <a:lnTo>
                  <a:pt x="430518" y="462124"/>
                </a:lnTo>
                <a:lnTo>
                  <a:pt x="438910" y="453732"/>
                </a:lnTo>
                <a:lnTo>
                  <a:pt x="261937" y="453732"/>
                </a:lnTo>
                <a:lnTo>
                  <a:pt x="217992" y="448662"/>
                </a:lnTo>
                <a:lnTo>
                  <a:pt x="177630" y="434220"/>
                </a:lnTo>
                <a:lnTo>
                  <a:pt x="142010" y="411564"/>
                </a:lnTo>
                <a:lnTo>
                  <a:pt x="112288" y="381848"/>
                </a:lnTo>
                <a:lnTo>
                  <a:pt x="89624" y="346228"/>
                </a:lnTo>
                <a:lnTo>
                  <a:pt x="75177" y="305860"/>
                </a:lnTo>
                <a:lnTo>
                  <a:pt x="70104" y="261899"/>
                </a:lnTo>
                <a:lnTo>
                  <a:pt x="75181" y="217938"/>
                </a:lnTo>
                <a:lnTo>
                  <a:pt x="89632" y="177568"/>
                </a:lnTo>
                <a:lnTo>
                  <a:pt x="112298" y="141945"/>
                </a:lnTo>
                <a:lnTo>
                  <a:pt x="142019" y="112226"/>
                </a:lnTo>
                <a:lnTo>
                  <a:pt x="177639" y="89567"/>
                </a:lnTo>
                <a:lnTo>
                  <a:pt x="218003" y="75124"/>
                </a:lnTo>
                <a:lnTo>
                  <a:pt x="261937" y="70053"/>
                </a:lnTo>
                <a:lnTo>
                  <a:pt x="439266" y="70053"/>
                </a:lnTo>
                <a:lnTo>
                  <a:pt x="430497" y="61315"/>
                </a:lnTo>
                <a:lnTo>
                  <a:pt x="393922" y="35567"/>
                </a:lnTo>
                <a:lnTo>
                  <a:pt x="353136" y="16286"/>
                </a:lnTo>
                <a:lnTo>
                  <a:pt x="308891" y="4191"/>
                </a:lnTo>
                <a:lnTo>
                  <a:pt x="261937" y="0"/>
                </a:lnTo>
                <a:close/>
              </a:path>
              <a:path w="523875" h="523875">
                <a:moveTo>
                  <a:pt x="439266" y="70053"/>
                </a:moveTo>
                <a:lnTo>
                  <a:pt x="261937" y="70053"/>
                </a:lnTo>
                <a:lnTo>
                  <a:pt x="305890" y="75127"/>
                </a:lnTo>
                <a:lnTo>
                  <a:pt x="346260" y="89576"/>
                </a:lnTo>
                <a:lnTo>
                  <a:pt x="381885" y="112242"/>
                </a:lnTo>
                <a:lnTo>
                  <a:pt x="411607" y="141967"/>
                </a:lnTo>
                <a:lnTo>
                  <a:pt x="434268" y="177590"/>
                </a:lnTo>
                <a:lnTo>
                  <a:pt x="448711" y="217954"/>
                </a:lnTo>
                <a:lnTo>
                  <a:pt x="453779" y="261937"/>
                </a:lnTo>
                <a:lnTo>
                  <a:pt x="448693" y="305860"/>
                </a:lnTo>
                <a:lnTo>
                  <a:pt x="434237" y="346228"/>
                </a:lnTo>
                <a:lnTo>
                  <a:pt x="411572" y="381848"/>
                </a:lnTo>
                <a:lnTo>
                  <a:pt x="381853" y="411564"/>
                </a:lnTo>
                <a:lnTo>
                  <a:pt x="346237" y="434220"/>
                </a:lnTo>
                <a:lnTo>
                  <a:pt x="305880" y="448662"/>
                </a:lnTo>
                <a:lnTo>
                  <a:pt x="261937" y="453732"/>
                </a:lnTo>
                <a:lnTo>
                  <a:pt x="438910" y="453732"/>
                </a:lnTo>
                <a:lnTo>
                  <a:pt x="488014" y="393945"/>
                </a:lnTo>
                <a:lnTo>
                  <a:pt x="507436" y="353157"/>
                </a:lnTo>
                <a:lnTo>
                  <a:pt x="519640" y="308904"/>
                </a:lnTo>
                <a:lnTo>
                  <a:pt x="523871" y="261899"/>
                </a:lnTo>
                <a:lnTo>
                  <a:pt x="519638" y="214622"/>
                </a:lnTo>
                <a:lnTo>
                  <a:pt x="507430" y="170184"/>
                </a:lnTo>
                <a:lnTo>
                  <a:pt x="488003" y="129342"/>
                </a:lnTo>
                <a:lnTo>
                  <a:pt x="462108" y="92813"/>
                </a:lnTo>
                <a:lnTo>
                  <a:pt x="439266" y="70053"/>
                </a:lnTo>
                <a:close/>
              </a:path>
            </a:pathLst>
          </a:custGeom>
          <a:solidFill>
            <a:srgbClr val="4A90E2"/>
          </a:solidFill>
        </p:spPr>
        <p:txBody>
          <a:bodyPr wrap="square" lIns="0" tIns="0" rIns="0" bIns="0" rtlCol="0"/>
          <a:lstStyle/>
          <a:p>
            <a:endParaRPr/>
          </a:p>
        </p:txBody>
      </p:sp>
      <p:sp>
        <p:nvSpPr>
          <p:cNvPr id="7" name="object 7"/>
          <p:cNvSpPr/>
          <p:nvPr/>
        </p:nvSpPr>
        <p:spPr>
          <a:xfrm>
            <a:off x="2823165" y="4990452"/>
            <a:ext cx="402590" cy="402590"/>
          </a:xfrm>
          <a:custGeom>
            <a:avLst/>
            <a:gdLst/>
            <a:ahLst/>
            <a:cxnLst/>
            <a:rect l="l" t="t" r="r" b="b"/>
            <a:pathLst>
              <a:path w="402589" h="402589">
                <a:moveTo>
                  <a:pt x="201073" y="0"/>
                </a:moveTo>
                <a:lnTo>
                  <a:pt x="154937" y="5308"/>
                </a:lnTo>
                <a:lnTo>
                  <a:pt x="112598" y="20431"/>
                </a:lnTo>
                <a:lnTo>
                  <a:pt x="75262" y="44163"/>
                </a:lnTo>
                <a:lnTo>
                  <a:pt x="44132" y="75297"/>
                </a:lnTo>
                <a:lnTo>
                  <a:pt x="20411" y="112630"/>
                </a:lnTo>
                <a:lnTo>
                  <a:pt x="5299" y="154954"/>
                </a:lnTo>
                <a:lnTo>
                  <a:pt x="0" y="201117"/>
                </a:lnTo>
                <a:lnTo>
                  <a:pt x="5301" y="247193"/>
                </a:lnTo>
                <a:lnTo>
                  <a:pt x="20419" y="289524"/>
                </a:lnTo>
                <a:lnTo>
                  <a:pt x="44146" y="326856"/>
                </a:lnTo>
                <a:lnTo>
                  <a:pt x="75278" y="357985"/>
                </a:lnTo>
                <a:lnTo>
                  <a:pt x="112612" y="381710"/>
                </a:lnTo>
                <a:lnTo>
                  <a:pt x="154944" y="396826"/>
                </a:lnTo>
                <a:lnTo>
                  <a:pt x="201073" y="402132"/>
                </a:lnTo>
                <a:lnTo>
                  <a:pt x="247200" y="396826"/>
                </a:lnTo>
                <a:lnTo>
                  <a:pt x="289531" y="381710"/>
                </a:lnTo>
                <a:lnTo>
                  <a:pt x="326863" y="357985"/>
                </a:lnTo>
                <a:lnTo>
                  <a:pt x="336894" y="347954"/>
                </a:lnTo>
                <a:lnTo>
                  <a:pt x="201073" y="347954"/>
                </a:lnTo>
                <a:lnTo>
                  <a:pt x="154796" y="340427"/>
                </a:lnTo>
                <a:lnTo>
                  <a:pt x="114499" y="319500"/>
                </a:lnTo>
                <a:lnTo>
                  <a:pt x="82658" y="287653"/>
                </a:lnTo>
                <a:lnTo>
                  <a:pt x="61746" y="247380"/>
                </a:lnTo>
                <a:lnTo>
                  <a:pt x="54223" y="201117"/>
                </a:lnTo>
                <a:lnTo>
                  <a:pt x="61746" y="154852"/>
                </a:lnTo>
                <a:lnTo>
                  <a:pt x="82666" y="114559"/>
                </a:lnTo>
                <a:lnTo>
                  <a:pt x="114510" y="82714"/>
                </a:lnTo>
                <a:lnTo>
                  <a:pt x="154803" y="61791"/>
                </a:lnTo>
                <a:lnTo>
                  <a:pt x="201073" y="54267"/>
                </a:lnTo>
                <a:lnTo>
                  <a:pt x="336978" y="54267"/>
                </a:lnTo>
                <a:lnTo>
                  <a:pt x="326850" y="44147"/>
                </a:lnTo>
                <a:lnTo>
                  <a:pt x="289513" y="20422"/>
                </a:lnTo>
                <a:lnTo>
                  <a:pt x="247179" y="5306"/>
                </a:lnTo>
                <a:lnTo>
                  <a:pt x="201073" y="0"/>
                </a:lnTo>
                <a:close/>
              </a:path>
              <a:path w="402589" h="402589">
                <a:moveTo>
                  <a:pt x="336978" y="54267"/>
                </a:moveTo>
                <a:lnTo>
                  <a:pt x="201073" y="54267"/>
                </a:lnTo>
                <a:lnTo>
                  <a:pt x="247336" y="61791"/>
                </a:lnTo>
                <a:lnTo>
                  <a:pt x="287626" y="82714"/>
                </a:lnTo>
                <a:lnTo>
                  <a:pt x="319467" y="114559"/>
                </a:lnTo>
                <a:lnTo>
                  <a:pt x="340387" y="154852"/>
                </a:lnTo>
                <a:lnTo>
                  <a:pt x="347910" y="201117"/>
                </a:lnTo>
                <a:lnTo>
                  <a:pt x="341020" y="247380"/>
                </a:lnTo>
                <a:lnTo>
                  <a:pt x="320411" y="287670"/>
                </a:lnTo>
                <a:lnTo>
                  <a:pt x="288564" y="319511"/>
                </a:lnTo>
                <a:lnTo>
                  <a:pt x="247953" y="340431"/>
                </a:lnTo>
                <a:lnTo>
                  <a:pt x="201073" y="347954"/>
                </a:lnTo>
                <a:lnTo>
                  <a:pt x="336894" y="347954"/>
                </a:lnTo>
                <a:lnTo>
                  <a:pt x="357992" y="326856"/>
                </a:lnTo>
                <a:lnTo>
                  <a:pt x="381716" y="289524"/>
                </a:lnTo>
                <a:lnTo>
                  <a:pt x="396833" y="247193"/>
                </a:lnTo>
                <a:lnTo>
                  <a:pt x="402139" y="201066"/>
                </a:lnTo>
                <a:lnTo>
                  <a:pt x="396845" y="154954"/>
                </a:lnTo>
                <a:lnTo>
                  <a:pt x="381719" y="112607"/>
                </a:lnTo>
                <a:lnTo>
                  <a:pt x="357987" y="75276"/>
                </a:lnTo>
                <a:lnTo>
                  <a:pt x="336978" y="54267"/>
                </a:lnTo>
                <a:close/>
              </a:path>
            </a:pathLst>
          </a:custGeom>
          <a:solidFill>
            <a:srgbClr val="4A90E2"/>
          </a:solidFill>
        </p:spPr>
        <p:txBody>
          <a:bodyPr wrap="square" lIns="0" tIns="0" rIns="0" bIns="0" rtlCol="0"/>
          <a:lstStyle/>
          <a:p>
            <a:endParaRPr/>
          </a:p>
        </p:txBody>
      </p:sp>
      <p:sp>
        <p:nvSpPr>
          <p:cNvPr id="8" name="object 8"/>
          <p:cNvSpPr/>
          <p:nvPr/>
        </p:nvSpPr>
        <p:spPr>
          <a:xfrm>
            <a:off x="2997784" y="5073891"/>
            <a:ext cx="104014" cy="19307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468456" y="4700219"/>
            <a:ext cx="398145" cy="202565"/>
          </a:xfrm>
          <a:custGeom>
            <a:avLst/>
            <a:gdLst/>
            <a:ahLst/>
            <a:cxnLst/>
            <a:rect l="l" t="t" r="r" b="b"/>
            <a:pathLst>
              <a:path w="398145" h="202564">
                <a:moveTo>
                  <a:pt x="119202" y="0"/>
                </a:moveTo>
                <a:lnTo>
                  <a:pt x="72357" y="13352"/>
                </a:lnTo>
                <a:lnTo>
                  <a:pt x="34517" y="41900"/>
                </a:lnTo>
                <a:lnTo>
                  <a:pt x="9218" y="82092"/>
                </a:lnTo>
                <a:lnTo>
                  <a:pt x="0" y="130378"/>
                </a:lnTo>
                <a:lnTo>
                  <a:pt x="10314" y="172152"/>
                </a:lnTo>
                <a:lnTo>
                  <a:pt x="38446" y="193551"/>
                </a:lnTo>
                <a:lnTo>
                  <a:pt x="80174" y="201390"/>
                </a:lnTo>
                <a:lnTo>
                  <a:pt x="131279" y="202488"/>
                </a:lnTo>
                <a:lnTo>
                  <a:pt x="266509" y="202488"/>
                </a:lnTo>
                <a:lnTo>
                  <a:pt x="317625" y="201390"/>
                </a:lnTo>
                <a:lnTo>
                  <a:pt x="359375" y="193551"/>
                </a:lnTo>
                <a:lnTo>
                  <a:pt x="387528" y="172152"/>
                </a:lnTo>
                <a:lnTo>
                  <a:pt x="397852" y="130378"/>
                </a:lnTo>
                <a:lnTo>
                  <a:pt x="388626" y="82060"/>
                </a:lnTo>
                <a:lnTo>
                  <a:pt x="364140" y="43179"/>
                </a:lnTo>
                <a:lnTo>
                  <a:pt x="198932" y="43179"/>
                </a:lnTo>
                <a:lnTo>
                  <a:pt x="168115" y="39792"/>
                </a:lnTo>
                <a:lnTo>
                  <a:pt x="142884" y="30548"/>
                </a:lnTo>
                <a:lnTo>
                  <a:pt x="125745" y="16824"/>
                </a:lnTo>
                <a:lnTo>
                  <a:pt x="119202" y="0"/>
                </a:lnTo>
                <a:close/>
              </a:path>
              <a:path w="398145" h="202564">
                <a:moveTo>
                  <a:pt x="278650" y="0"/>
                </a:moveTo>
                <a:lnTo>
                  <a:pt x="272115" y="16824"/>
                </a:lnTo>
                <a:lnTo>
                  <a:pt x="254979" y="30548"/>
                </a:lnTo>
                <a:lnTo>
                  <a:pt x="229749" y="39792"/>
                </a:lnTo>
                <a:lnTo>
                  <a:pt x="198932" y="43179"/>
                </a:lnTo>
                <a:lnTo>
                  <a:pt x="364140" y="43179"/>
                </a:lnTo>
                <a:lnTo>
                  <a:pt x="363316" y="41871"/>
                </a:lnTo>
                <a:lnTo>
                  <a:pt x="325474" y="13342"/>
                </a:lnTo>
                <a:lnTo>
                  <a:pt x="278650" y="0"/>
                </a:lnTo>
                <a:close/>
              </a:path>
            </a:pathLst>
          </a:custGeom>
          <a:solidFill>
            <a:srgbClr val="4A90E2"/>
          </a:solidFill>
        </p:spPr>
        <p:txBody>
          <a:bodyPr wrap="square" lIns="0" tIns="0" rIns="0" bIns="0" rtlCol="0"/>
          <a:lstStyle/>
          <a:p>
            <a:endParaRPr/>
          </a:p>
        </p:txBody>
      </p:sp>
      <p:sp>
        <p:nvSpPr>
          <p:cNvPr id="10" name="object 10"/>
          <p:cNvSpPr/>
          <p:nvPr/>
        </p:nvSpPr>
        <p:spPr>
          <a:xfrm>
            <a:off x="4566907" y="4460417"/>
            <a:ext cx="200946" cy="25097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081183" y="4949176"/>
            <a:ext cx="387350" cy="445134"/>
          </a:xfrm>
          <a:custGeom>
            <a:avLst/>
            <a:gdLst/>
            <a:ahLst/>
            <a:cxnLst/>
            <a:rect l="l" t="t" r="r" b="b"/>
            <a:pathLst>
              <a:path w="387350" h="445135">
                <a:moveTo>
                  <a:pt x="319271" y="443839"/>
                </a:moveTo>
                <a:lnTo>
                  <a:pt x="259448" y="443839"/>
                </a:lnTo>
                <a:lnTo>
                  <a:pt x="309215" y="444686"/>
                </a:lnTo>
                <a:lnTo>
                  <a:pt x="319271" y="443839"/>
                </a:lnTo>
                <a:close/>
              </a:path>
              <a:path w="387350" h="445135">
                <a:moveTo>
                  <a:pt x="149717" y="269456"/>
                </a:moveTo>
                <a:lnTo>
                  <a:pt x="75844" y="269456"/>
                </a:lnTo>
                <a:lnTo>
                  <a:pt x="45102" y="288736"/>
                </a:lnTo>
                <a:lnTo>
                  <a:pt x="21129" y="315665"/>
                </a:lnTo>
                <a:lnTo>
                  <a:pt x="5553" y="348594"/>
                </a:lnTo>
                <a:lnTo>
                  <a:pt x="0" y="385876"/>
                </a:lnTo>
                <a:lnTo>
                  <a:pt x="10039" y="424610"/>
                </a:lnTo>
                <a:lnTo>
                  <a:pt x="37422" y="441237"/>
                </a:lnTo>
                <a:lnTo>
                  <a:pt x="78047" y="444675"/>
                </a:lnTo>
                <a:lnTo>
                  <a:pt x="127812" y="443839"/>
                </a:lnTo>
                <a:lnTo>
                  <a:pt x="319271" y="443839"/>
                </a:lnTo>
                <a:lnTo>
                  <a:pt x="349845" y="441266"/>
                </a:lnTo>
                <a:lnTo>
                  <a:pt x="377232" y="424642"/>
                </a:lnTo>
                <a:lnTo>
                  <a:pt x="387273" y="385876"/>
                </a:lnTo>
                <a:lnTo>
                  <a:pt x="380672" y="345617"/>
                </a:lnTo>
                <a:lnTo>
                  <a:pt x="193624" y="345617"/>
                </a:lnTo>
                <a:lnTo>
                  <a:pt x="164045" y="297726"/>
                </a:lnTo>
                <a:lnTo>
                  <a:pt x="148922" y="293165"/>
                </a:lnTo>
                <a:lnTo>
                  <a:pt x="136112" y="286945"/>
                </a:lnTo>
                <a:lnTo>
                  <a:pt x="126073" y="279318"/>
                </a:lnTo>
                <a:lnTo>
                  <a:pt x="119265" y="270535"/>
                </a:lnTo>
                <a:lnTo>
                  <a:pt x="150203" y="270535"/>
                </a:lnTo>
                <a:lnTo>
                  <a:pt x="149717" y="269456"/>
                </a:lnTo>
                <a:close/>
              </a:path>
              <a:path w="387350" h="445135">
                <a:moveTo>
                  <a:pt x="331562" y="262344"/>
                </a:moveTo>
                <a:lnTo>
                  <a:pt x="270916" y="262344"/>
                </a:lnTo>
                <a:lnTo>
                  <a:pt x="265976" y="273812"/>
                </a:lnTo>
                <a:lnTo>
                  <a:pt x="255816" y="283845"/>
                </a:lnTo>
                <a:lnTo>
                  <a:pt x="241284" y="291972"/>
                </a:lnTo>
                <a:lnTo>
                  <a:pt x="223227" y="297726"/>
                </a:lnTo>
                <a:lnTo>
                  <a:pt x="193624" y="345617"/>
                </a:lnTo>
                <a:lnTo>
                  <a:pt x="380672" y="345617"/>
                </a:lnTo>
                <a:lnTo>
                  <a:pt x="380591" y="345119"/>
                </a:lnTo>
                <a:lnTo>
                  <a:pt x="362005" y="309826"/>
                </a:lnTo>
                <a:lnTo>
                  <a:pt x="333711" y="282167"/>
                </a:lnTo>
                <a:lnTo>
                  <a:pt x="297903" y="264312"/>
                </a:lnTo>
                <a:lnTo>
                  <a:pt x="333371" y="264312"/>
                </a:lnTo>
                <a:lnTo>
                  <a:pt x="331562" y="262344"/>
                </a:lnTo>
                <a:close/>
              </a:path>
              <a:path w="387350" h="445135">
                <a:moveTo>
                  <a:pt x="150203" y="270535"/>
                </a:moveTo>
                <a:lnTo>
                  <a:pt x="119265" y="270535"/>
                </a:lnTo>
                <a:lnTo>
                  <a:pt x="131659" y="271982"/>
                </a:lnTo>
                <a:lnTo>
                  <a:pt x="142271" y="274196"/>
                </a:lnTo>
                <a:lnTo>
                  <a:pt x="150341" y="277300"/>
                </a:lnTo>
                <a:lnTo>
                  <a:pt x="155105" y="281419"/>
                </a:lnTo>
                <a:lnTo>
                  <a:pt x="150203" y="270535"/>
                </a:lnTo>
                <a:close/>
              </a:path>
              <a:path w="387350" h="445135">
                <a:moveTo>
                  <a:pt x="129932" y="0"/>
                </a:moveTo>
                <a:lnTo>
                  <a:pt x="98002" y="15648"/>
                </a:lnTo>
                <a:lnTo>
                  <a:pt x="88203" y="64198"/>
                </a:lnTo>
                <a:lnTo>
                  <a:pt x="90906" y="160464"/>
                </a:lnTo>
                <a:lnTo>
                  <a:pt x="90898" y="210633"/>
                </a:lnTo>
                <a:lnTo>
                  <a:pt x="86456" y="238822"/>
                </a:lnTo>
                <a:lnTo>
                  <a:pt x="73588" y="255349"/>
                </a:lnTo>
                <a:lnTo>
                  <a:pt x="48298" y="270535"/>
                </a:lnTo>
                <a:lnTo>
                  <a:pt x="55372" y="270061"/>
                </a:lnTo>
                <a:lnTo>
                  <a:pt x="60599" y="269791"/>
                </a:lnTo>
                <a:lnTo>
                  <a:pt x="66562" y="269622"/>
                </a:lnTo>
                <a:lnTo>
                  <a:pt x="75844" y="269456"/>
                </a:lnTo>
                <a:lnTo>
                  <a:pt x="149717" y="269456"/>
                </a:lnTo>
                <a:lnTo>
                  <a:pt x="138811" y="245237"/>
                </a:lnTo>
                <a:lnTo>
                  <a:pt x="161297" y="245237"/>
                </a:lnTo>
                <a:lnTo>
                  <a:pt x="137204" y="223940"/>
                </a:lnTo>
                <a:lnTo>
                  <a:pt x="118511" y="189789"/>
                </a:lnTo>
                <a:lnTo>
                  <a:pt x="109016" y="147345"/>
                </a:lnTo>
                <a:lnTo>
                  <a:pt x="129107" y="143974"/>
                </a:lnTo>
                <a:lnTo>
                  <a:pt x="141487" y="141427"/>
                </a:lnTo>
                <a:lnTo>
                  <a:pt x="151272" y="138423"/>
                </a:lnTo>
                <a:lnTo>
                  <a:pt x="163575" y="133680"/>
                </a:lnTo>
                <a:lnTo>
                  <a:pt x="185661" y="126052"/>
                </a:lnTo>
                <a:lnTo>
                  <a:pt x="201575" y="118851"/>
                </a:lnTo>
                <a:lnTo>
                  <a:pt x="219016" y="107886"/>
                </a:lnTo>
                <a:lnTo>
                  <a:pt x="246354" y="88493"/>
                </a:lnTo>
                <a:lnTo>
                  <a:pt x="286782" y="88493"/>
                </a:lnTo>
                <a:lnTo>
                  <a:pt x="283673" y="65425"/>
                </a:lnTo>
                <a:lnTo>
                  <a:pt x="248004" y="18920"/>
                </a:lnTo>
                <a:lnTo>
                  <a:pt x="210894" y="3680"/>
                </a:lnTo>
                <a:lnTo>
                  <a:pt x="197616" y="2717"/>
                </a:lnTo>
                <a:lnTo>
                  <a:pt x="193700" y="2717"/>
                </a:lnTo>
                <a:lnTo>
                  <a:pt x="193624" y="2438"/>
                </a:lnTo>
                <a:lnTo>
                  <a:pt x="129932" y="0"/>
                </a:lnTo>
                <a:close/>
              </a:path>
              <a:path w="387350" h="445135">
                <a:moveTo>
                  <a:pt x="333371" y="264312"/>
                </a:moveTo>
                <a:lnTo>
                  <a:pt x="297903" y="264312"/>
                </a:lnTo>
                <a:lnTo>
                  <a:pt x="313586" y="266313"/>
                </a:lnTo>
                <a:lnTo>
                  <a:pt x="326717" y="268338"/>
                </a:lnTo>
                <a:lnTo>
                  <a:pt x="335737" y="269906"/>
                </a:lnTo>
                <a:lnTo>
                  <a:pt x="339089" y="270535"/>
                </a:lnTo>
                <a:lnTo>
                  <a:pt x="333371" y="264312"/>
                </a:lnTo>
                <a:close/>
              </a:path>
              <a:path w="387350" h="445135">
                <a:moveTo>
                  <a:pt x="161297" y="245237"/>
                </a:moveTo>
                <a:lnTo>
                  <a:pt x="138811" y="245237"/>
                </a:lnTo>
                <a:lnTo>
                  <a:pt x="151101" y="255646"/>
                </a:lnTo>
                <a:lnTo>
                  <a:pt x="164445" y="263377"/>
                </a:lnTo>
                <a:lnTo>
                  <a:pt x="178676" y="268191"/>
                </a:lnTo>
                <a:lnTo>
                  <a:pt x="193624" y="269849"/>
                </a:lnTo>
                <a:lnTo>
                  <a:pt x="208244" y="268264"/>
                </a:lnTo>
                <a:lnTo>
                  <a:pt x="222173" y="263660"/>
                </a:lnTo>
                <a:lnTo>
                  <a:pt x="235265" y="256267"/>
                </a:lnTo>
                <a:lnTo>
                  <a:pt x="236833" y="254978"/>
                </a:lnTo>
                <a:lnTo>
                  <a:pt x="193624" y="254978"/>
                </a:lnTo>
                <a:lnTo>
                  <a:pt x="162955" y="246702"/>
                </a:lnTo>
                <a:lnTo>
                  <a:pt x="161297" y="245237"/>
                </a:lnTo>
                <a:close/>
              </a:path>
              <a:path w="387350" h="445135">
                <a:moveTo>
                  <a:pt x="316833" y="246316"/>
                </a:moveTo>
                <a:lnTo>
                  <a:pt x="247370" y="246316"/>
                </a:lnTo>
                <a:lnTo>
                  <a:pt x="236042" y="269849"/>
                </a:lnTo>
                <a:lnTo>
                  <a:pt x="240735" y="265994"/>
                </a:lnTo>
                <a:lnTo>
                  <a:pt x="248616" y="263610"/>
                </a:lnTo>
                <a:lnTo>
                  <a:pt x="258928" y="262470"/>
                </a:lnTo>
                <a:lnTo>
                  <a:pt x="270916" y="262344"/>
                </a:lnTo>
                <a:lnTo>
                  <a:pt x="331562" y="262344"/>
                </a:lnTo>
                <a:lnTo>
                  <a:pt x="316833" y="246316"/>
                </a:lnTo>
                <a:close/>
              </a:path>
              <a:path w="387350" h="445135">
                <a:moveTo>
                  <a:pt x="286782" y="88493"/>
                </a:moveTo>
                <a:lnTo>
                  <a:pt x="246354" y="88493"/>
                </a:lnTo>
                <a:lnTo>
                  <a:pt x="247154" y="89636"/>
                </a:lnTo>
                <a:lnTo>
                  <a:pt x="248323" y="91592"/>
                </a:lnTo>
                <a:lnTo>
                  <a:pt x="251650" y="98731"/>
                </a:lnTo>
                <a:lnTo>
                  <a:pt x="253958" y="108583"/>
                </a:lnTo>
                <a:lnTo>
                  <a:pt x="252566" y="118890"/>
                </a:lnTo>
                <a:lnTo>
                  <a:pt x="244792" y="127393"/>
                </a:lnTo>
                <a:lnTo>
                  <a:pt x="273697" y="131038"/>
                </a:lnTo>
                <a:lnTo>
                  <a:pt x="274231" y="131038"/>
                </a:lnTo>
                <a:lnTo>
                  <a:pt x="279526" y="131991"/>
                </a:lnTo>
                <a:lnTo>
                  <a:pt x="279400" y="136182"/>
                </a:lnTo>
                <a:lnTo>
                  <a:pt x="279120" y="140233"/>
                </a:lnTo>
                <a:lnTo>
                  <a:pt x="278511" y="144297"/>
                </a:lnTo>
                <a:lnTo>
                  <a:pt x="276551" y="160498"/>
                </a:lnTo>
                <a:lnTo>
                  <a:pt x="262699" y="203758"/>
                </a:lnTo>
                <a:lnTo>
                  <a:pt x="232967" y="241012"/>
                </a:lnTo>
                <a:lnTo>
                  <a:pt x="193624" y="254978"/>
                </a:lnTo>
                <a:lnTo>
                  <a:pt x="236833" y="254978"/>
                </a:lnTo>
                <a:lnTo>
                  <a:pt x="247370" y="246316"/>
                </a:lnTo>
                <a:lnTo>
                  <a:pt x="316833" y="246316"/>
                </a:lnTo>
                <a:lnTo>
                  <a:pt x="313974" y="243205"/>
                </a:lnTo>
                <a:lnTo>
                  <a:pt x="301378" y="206494"/>
                </a:lnTo>
                <a:lnTo>
                  <a:pt x="296986" y="174286"/>
                </a:lnTo>
                <a:lnTo>
                  <a:pt x="296481" y="160464"/>
                </a:lnTo>
                <a:lnTo>
                  <a:pt x="286782" y="88493"/>
                </a:lnTo>
                <a:close/>
              </a:path>
              <a:path w="387350" h="445135">
                <a:moveTo>
                  <a:pt x="193763" y="2438"/>
                </a:moveTo>
                <a:lnTo>
                  <a:pt x="193700" y="2717"/>
                </a:lnTo>
                <a:lnTo>
                  <a:pt x="197616" y="2717"/>
                </a:lnTo>
                <a:lnTo>
                  <a:pt x="193763" y="2438"/>
                </a:lnTo>
                <a:close/>
              </a:path>
            </a:pathLst>
          </a:custGeom>
          <a:solidFill>
            <a:srgbClr val="4A90E2"/>
          </a:solidFill>
        </p:spPr>
        <p:txBody>
          <a:bodyPr wrap="square" lIns="0" tIns="0" rIns="0" bIns="0" rtlCol="0"/>
          <a:lstStyle/>
          <a:p>
            <a:endParaRPr/>
          </a:p>
        </p:txBody>
      </p:sp>
      <p:sp>
        <p:nvSpPr>
          <p:cNvPr id="12" name="object 12"/>
          <p:cNvSpPr/>
          <p:nvPr/>
        </p:nvSpPr>
        <p:spPr>
          <a:xfrm>
            <a:off x="4866449" y="4949176"/>
            <a:ext cx="387350" cy="445134"/>
          </a:xfrm>
          <a:custGeom>
            <a:avLst/>
            <a:gdLst/>
            <a:ahLst/>
            <a:cxnLst/>
            <a:rect l="l" t="t" r="r" b="b"/>
            <a:pathLst>
              <a:path w="387350" h="445135">
                <a:moveTo>
                  <a:pt x="319279" y="443839"/>
                </a:moveTo>
                <a:lnTo>
                  <a:pt x="259448" y="443839"/>
                </a:lnTo>
                <a:lnTo>
                  <a:pt x="309223" y="444686"/>
                </a:lnTo>
                <a:lnTo>
                  <a:pt x="319279" y="443839"/>
                </a:lnTo>
                <a:close/>
              </a:path>
              <a:path w="387350" h="445135">
                <a:moveTo>
                  <a:pt x="149582" y="269456"/>
                </a:moveTo>
                <a:lnTo>
                  <a:pt x="75717" y="269456"/>
                </a:lnTo>
                <a:lnTo>
                  <a:pt x="45053" y="288736"/>
                </a:lnTo>
                <a:lnTo>
                  <a:pt x="21118" y="315665"/>
                </a:lnTo>
                <a:lnTo>
                  <a:pt x="5553" y="348594"/>
                </a:lnTo>
                <a:lnTo>
                  <a:pt x="0" y="385876"/>
                </a:lnTo>
                <a:lnTo>
                  <a:pt x="10041" y="424610"/>
                </a:lnTo>
                <a:lnTo>
                  <a:pt x="37428" y="441237"/>
                </a:lnTo>
                <a:lnTo>
                  <a:pt x="78057" y="444675"/>
                </a:lnTo>
                <a:lnTo>
                  <a:pt x="127825" y="443839"/>
                </a:lnTo>
                <a:lnTo>
                  <a:pt x="319279" y="443839"/>
                </a:lnTo>
                <a:lnTo>
                  <a:pt x="349856" y="441266"/>
                </a:lnTo>
                <a:lnTo>
                  <a:pt x="377245" y="424642"/>
                </a:lnTo>
                <a:lnTo>
                  <a:pt x="387286" y="385876"/>
                </a:lnTo>
                <a:lnTo>
                  <a:pt x="380605" y="345617"/>
                </a:lnTo>
                <a:lnTo>
                  <a:pt x="193509" y="345617"/>
                </a:lnTo>
                <a:lnTo>
                  <a:pt x="163918" y="297726"/>
                </a:lnTo>
                <a:lnTo>
                  <a:pt x="148822" y="293165"/>
                </a:lnTo>
                <a:lnTo>
                  <a:pt x="136009" y="286945"/>
                </a:lnTo>
                <a:lnTo>
                  <a:pt x="125955" y="279318"/>
                </a:lnTo>
                <a:lnTo>
                  <a:pt x="119138" y="270535"/>
                </a:lnTo>
                <a:lnTo>
                  <a:pt x="150067" y="270535"/>
                </a:lnTo>
                <a:lnTo>
                  <a:pt x="149582" y="269456"/>
                </a:lnTo>
                <a:close/>
              </a:path>
              <a:path w="387350" h="445135">
                <a:moveTo>
                  <a:pt x="331445" y="262344"/>
                </a:moveTo>
                <a:lnTo>
                  <a:pt x="270852" y="262344"/>
                </a:lnTo>
                <a:lnTo>
                  <a:pt x="265881" y="273812"/>
                </a:lnTo>
                <a:lnTo>
                  <a:pt x="255700" y="283845"/>
                </a:lnTo>
                <a:lnTo>
                  <a:pt x="241154" y="291972"/>
                </a:lnTo>
                <a:lnTo>
                  <a:pt x="223088" y="297726"/>
                </a:lnTo>
                <a:lnTo>
                  <a:pt x="193509" y="345617"/>
                </a:lnTo>
                <a:lnTo>
                  <a:pt x="380605" y="345617"/>
                </a:lnTo>
                <a:lnTo>
                  <a:pt x="380522" y="345119"/>
                </a:lnTo>
                <a:lnTo>
                  <a:pt x="361896" y="309826"/>
                </a:lnTo>
                <a:lnTo>
                  <a:pt x="333586" y="282167"/>
                </a:lnTo>
                <a:lnTo>
                  <a:pt x="297776" y="264312"/>
                </a:lnTo>
                <a:lnTo>
                  <a:pt x="333255" y="264312"/>
                </a:lnTo>
                <a:lnTo>
                  <a:pt x="331445" y="262344"/>
                </a:lnTo>
                <a:close/>
              </a:path>
              <a:path w="387350" h="445135">
                <a:moveTo>
                  <a:pt x="150067" y="270535"/>
                </a:moveTo>
                <a:lnTo>
                  <a:pt x="119138" y="270535"/>
                </a:lnTo>
                <a:lnTo>
                  <a:pt x="131532" y="271982"/>
                </a:lnTo>
                <a:lnTo>
                  <a:pt x="142143" y="274196"/>
                </a:lnTo>
                <a:lnTo>
                  <a:pt x="150208" y="277300"/>
                </a:lnTo>
                <a:lnTo>
                  <a:pt x="154965" y="281419"/>
                </a:lnTo>
                <a:lnTo>
                  <a:pt x="150067" y="270535"/>
                </a:lnTo>
                <a:close/>
              </a:path>
              <a:path w="387350" h="445135">
                <a:moveTo>
                  <a:pt x="129804" y="0"/>
                </a:moveTo>
                <a:lnTo>
                  <a:pt x="97869" y="15648"/>
                </a:lnTo>
                <a:lnTo>
                  <a:pt x="88075" y="64198"/>
                </a:lnTo>
                <a:lnTo>
                  <a:pt x="90792" y="160464"/>
                </a:lnTo>
                <a:lnTo>
                  <a:pt x="90769" y="210633"/>
                </a:lnTo>
                <a:lnTo>
                  <a:pt x="86321" y="238822"/>
                </a:lnTo>
                <a:lnTo>
                  <a:pt x="73454" y="255349"/>
                </a:lnTo>
                <a:lnTo>
                  <a:pt x="48171" y="270535"/>
                </a:lnTo>
                <a:lnTo>
                  <a:pt x="55245" y="270061"/>
                </a:lnTo>
                <a:lnTo>
                  <a:pt x="60472" y="269791"/>
                </a:lnTo>
                <a:lnTo>
                  <a:pt x="66435" y="269622"/>
                </a:lnTo>
                <a:lnTo>
                  <a:pt x="75717" y="269456"/>
                </a:lnTo>
                <a:lnTo>
                  <a:pt x="149582" y="269456"/>
                </a:lnTo>
                <a:lnTo>
                  <a:pt x="138684" y="245237"/>
                </a:lnTo>
                <a:lnTo>
                  <a:pt x="161149" y="245237"/>
                </a:lnTo>
                <a:lnTo>
                  <a:pt x="137055" y="223940"/>
                </a:lnTo>
                <a:lnTo>
                  <a:pt x="118375" y="189789"/>
                </a:lnTo>
                <a:lnTo>
                  <a:pt x="108889" y="147345"/>
                </a:lnTo>
                <a:lnTo>
                  <a:pt x="128937" y="143974"/>
                </a:lnTo>
                <a:lnTo>
                  <a:pt x="141303" y="141427"/>
                </a:lnTo>
                <a:lnTo>
                  <a:pt x="151102" y="138423"/>
                </a:lnTo>
                <a:lnTo>
                  <a:pt x="163449" y="133680"/>
                </a:lnTo>
                <a:lnTo>
                  <a:pt x="185534" y="126052"/>
                </a:lnTo>
                <a:lnTo>
                  <a:pt x="201448" y="118851"/>
                </a:lnTo>
                <a:lnTo>
                  <a:pt x="218889" y="107886"/>
                </a:lnTo>
                <a:lnTo>
                  <a:pt x="246227" y="88493"/>
                </a:lnTo>
                <a:lnTo>
                  <a:pt x="286655" y="88493"/>
                </a:lnTo>
                <a:lnTo>
                  <a:pt x="283546" y="65425"/>
                </a:lnTo>
                <a:lnTo>
                  <a:pt x="247877" y="18920"/>
                </a:lnTo>
                <a:lnTo>
                  <a:pt x="210767" y="3680"/>
                </a:lnTo>
                <a:lnTo>
                  <a:pt x="197489" y="2717"/>
                </a:lnTo>
                <a:lnTo>
                  <a:pt x="193560" y="2717"/>
                </a:lnTo>
                <a:lnTo>
                  <a:pt x="193509" y="2438"/>
                </a:lnTo>
                <a:lnTo>
                  <a:pt x="129804" y="0"/>
                </a:lnTo>
                <a:close/>
              </a:path>
              <a:path w="387350" h="445135">
                <a:moveTo>
                  <a:pt x="333255" y="264312"/>
                </a:moveTo>
                <a:lnTo>
                  <a:pt x="297776" y="264312"/>
                </a:lnTo>
                <a:lnTo>
                  <a:pt x="313461" y="266313"/>
                </a:lnTo>
                <a:lnTo>
                  <a:pt x="326596" y="268338"/>
                </a:lnTo>
                <a:lnTo>
                  <a:pt x="335620" y="269906"/>
                </a:lnTo>
                <a:lnTo>
                  <a:pt x="338975" y="270535"/>
                </a:lnTo>
                <a:lnTo>
                  <a:pt x="333255" y="264312"/>
                </a:lnTo>
                <a:close/>
              </a:path>
              <a:path w="387350" h="445135">
                <a:moveTo>
                  <a:pt x="161149" y="245237"/>
                </a:moveTo>
                <a:lnTo>
                  <a:pt x="138684" y="245237"/>
                </a:lnTo>
                <a:lnTo>
                  <a:pt x="150972" y="255646"/>
                </a:lnTo>
                <a:lnTo>
                  <a:pt x="164315" y="263377"/>
                </a:lnTo>
                <a:lnTo>
                  <a:pt x="178549" y="268191"/>
                </a:lnTo>
                <a:lnTo>
                  <a:pt x="193509" y="269849"/>
                </a:lnTo>
                <a:lnTo>
                  <a:pt x="208126" y="268264"/>
                </a:lnTo>
                <a:lnTo>
                  <a:pt x="222056" y="263660"/>
                </a:lnTo>
                <a:lnTo>
                  <a:pt x="235143" y="256267"/>
                </a:lnTo>
                <a:lnTo>
                  <a:pt x="236710" y="254978"/>
                </a:lnTo>
                <a:lnTo>
                  <a:pt x="193509" y="254978"/>
                </a:lnTo>
                <a:lnTo>
                  <a:pt x="162807" y="246702"/>
                </a:lnTo>
                <a:lnTo>
                  <a:pt x="161149" y="245237"/>
                </a:lnTo>
                <a:close/>
              </a:path>
              <a:path w="387350" h="445135">
                <a:moveTo>
                  <a:pt x="316713" y="246316"/>
                </a:moveTo>
                <a:lnTo>
                  <a:pt x="247230" y="246316"/>
                </a:lnTo>
                <a:lnTo>
                  <a:pt x="235915" y="269849"/>
                </a:lnTo>
                <a:lnTo>
                  <a:pt x="240609" y="265994"/>
                </a:lnTo>
                <a:lnTo>
                  <a:pt x="248497" y="263610"/>
                </a:lnTo>
                <a:lnTo>
                  <a:pt x="258828" y="262470"/>
                </a:lnTo>
                <a:lnTo>
                  <a:pt x="270852" y="262344"/>
                </a:lnTo>
                <a:lnTo>
                  <a:pt x="331445" y="262344"/>
                </a:lnTo>
                <a:lnTo>
                  <a:pt x="316713" y="246316"/>
                </a:lnTo>
                <a:close/>
              </a:path>
              <a:path w="387350" h="445135">
                <a:moveTo>
                  <a:pt x="286655" y="88493"/>
                </a:moveTo>
                <a:lnTo>
                  <a:pt x="246227" y="88493"/>
                </a:lnTo>
                <a:lnTo>
                  <a:pt x="247040" y="89636"/>
                </a:lnTo>
                <a:lnTo>
                  <a:pt x="248196" y="91592"/>
                </a:lnTo>
                <a:lnTo>
                  <a:pt x="251528" y="98731"/>
                </a:lnTo>
                <a:lnTo>
                  <a:pt x="253836" y="108583"/>
                </a:lnTo>
                <a:lnTo>
                  <a:pt x="252441" y="118890"/>
                </a:lnTo>
                <a:lnTo>
                  <a:pt x="244665" y="127393"/>
                </a:lnTo>
                <a:lnTo>
                  <a:pt x="273570" y="131038"/>
                </a:lnTo>
                <a:lnTo>
                  <a:pt x="274104" y="131038"/>
                </a:lnTo>
                <a:lnTo>
                  <a:pt x="279400" y="131991"/>
                </a:lnTo>
                <a:lnTo>
                  <a:pt x="279260" y="136182"/>
                </a:lnTo>
                <a:lnTo>
                  <a:pt x="278980" y="140233"/>
                </a:lnTo>
                <a:lnTo>
                  <a:pt x="278384" y="144297"/>
                </a:lnTo>
                <a:lnTo>
                  <a:pt x="276418" y="160498"/>
                </a:lnTo>
                <a:lnTo>
                  <a:pt x="262572" y="203758"/>
                </a:lnTo>
                <a:lnTo>
                  <a:pt x="232875" y="241012"/>
                </a:lnTo>
                <a:lnTo>
                  <a:pt x="193509" y="254978"/>
                </a:lnTo>
                <a:lnTo>
                  <a:pt x="236710" y="254978"/>
                </a:lnTo>
                <a:lnTo>
                  <a:pt x="247230" y="246316"/>
                </a:lnTo>
                <a:lnTo>
                  <a:pt x="316713" y="246316"/>
                </a:lnTo>
                <a:lnTo>
                  <a:pt x="313853" y="243205"/>
                </a:lnTo>
                <a:lnTo>
                  <a:pt x="301253" y="206494"/>
                </a:lnTo>
                <a:lnTo>
                  <a:pt x="296859" y="174286"/>
                </a:lnTo>
                <a:lnTo>
                  <a:pt x="296354" y="160464"/>
                </a:lnTo>
                <a:lnTo>
                  <a:pt x="286655" y="88493"/>
                </a:lnTo>
                <a:close/>
              </a:path>
              <a:path w="387350" h="445135">
                <a:moveTo>
                  <a:pt x="193636" y="2438"/>
                </a:moveTo>
                <a:lnTo>
                  <a:pt x="193560" y="2717"/>
                </a:lnTo>
                <a:lnTo>
                  <a:pt x="197489" y="2717"/>
                </a:lnTo>
                <a:lnTo>
                  <a:pt x="193636" y="2438"/>
                </a:lnTo>
                <a:close/>
              </a:path>
            </a:pathLst>
          </a:custGeom>
          <a:solidFill>
            <a:srgbClr val="4A90E2"/>
          </a:solidFill>
        </p:spPr>
        <p:txBody>
          <a:bodyPr wrap="square" lIns="0" tIns="0" rIns="0" bIns="0" rtlCol="0"/>
          <a:lstStyle/>
          <a:p>
            <a:endParaRPr/>
          </a:p>
        </p:txBody>
      </p:sp>
      <p:sp>
        <p:nvSpPr>
          <p:cNvPr id="13" name="object 13"/>
          <p:cNvSpPr/>
          <p:nvPr/>
        </p:nvSpPr>
        <p:spPr>
          <a:xfrm>
            <a:off x="4496892" y="4951895"/>
            <a:ext cx="340995" cy="294640"/>
          </a:xfrm>
          <a:custGeom>
            <a:avLst/>
            <a:gdLst/>
            <a:ahLst/>
            <a:cxnLst/>
            <a:rect l="l" t="t" r="r" b="b"/>
            <a:pathLst>
              <a:path w="340995" h="294639">
                <a:moveTo>
                  <a:pt x="202526" y="0"/>
                </a:moveTo>
                <a:lnTo>
                  <a:pt x="138468" y="0"/>
                </a:lnTo>
                <a:lnTo>
                  <a:pt x="138468" y="159512"/>
                </a:lnTo>
                <a:lnTo>
                  <a:pt x="0" y="239191"/>
                </a:lnTo>
                <a:lnTo>
                  <a:pt x="32003" y="294551"/>
                </a:lnTo>
                <a:lnTo>
                  <a:pt x="170497" y="214782"/>
                </a:lnTo>
                <a:lnTo>
                  <a:pt x="298567" y="214782"/>
                </a:lnTo>
                <a:lnTo>
                  <a:pt x="202526" y="159512"/>
                </a:lnTo>
                <a:lnTo>
                  <a:pt x="202526" y="0"/>
                </a:lnTo>
                <a:close/>
              </a:path>
              <a:path w="340995" h="294639">
                <a:moveTo>
                  <a:pt x="298567" y="214782"/>
                </a:moveTo>
                <a:lnTo>
                  <a:pt x="170497" y="214782"/>
                </a:lnTo>
                <a:lnTo>
                  <a:pt x="308978" y="294551"/>
                </a:lnTo>
                <a:lnTo>
                  <a:pt x="340982" y="239191"/>
                </a:lnTo>
                <a:lnTo>
                  <a:pt x="298567" y="214782"/>
                </a:lnTo>
                <a:close/>
              </a:path>
            </a:pathLst>
          </a:custGeom>
          <a:solidFill>
            <a:srgbClr val="4A90E2"/>
          </a:solidFill>
        </p:spPr>
        <p:txBody>
          <a:bodyPr wrap="square" lIns="0" tIns="0" rIns="0" bIns="0" rtlCol="0"/>
          <a:lstStyle/>
          <a:p>
            <a:endParaRPr/>
          </a:p>
        </p:txBody>
      </p:sp>
      <p:sp>
        <p:nvSpPr>
          <p:cNvPr id="14" name="object 14"/>
          <p:cNvSpPr txBox="1"/>
          <p:nvPr/>
        </p:nvSpPr>
        <p:spPr>
          <a:xfrm>
            <a:off x="3733800" y="5727700"/>
            <a:ext cx="1809114" cy="360680"/>
          </a:xfrm>
          <a:prstGeom prst="rect">
            <a:avLst/>
          </a:prstGeom>
        </p:spPr>
        <p:txBody>
          <a:bodyPr vert="horz" wrap="square" lIns="0" tIns="12700" rIns="0" bIns="0" rtlCol="0">
            <a:spAutoFit/>
          </a:bodyPr>
          <a:lstStyle/>
          <a:p>
            <a:pPr marL="12700">
              <a:lnSpc>
                <a:spcPct val="100000"/>
              </a:lnSpc>
              <a:spcBef>
                <a:spcPts val="100"/>
              </a:spcBef>
            </a:pPr>
            <a:r>
              <a:rPr sz="2200" b="1" spc="-195" dirty="0">
                <a:solidFill>
                  <a:srgbClr val="0365C0"/>
                </a:solidFill>
                <a:latin typeface="Arial"/>
                <a:cs typeface="Arial"/>
              </a:rPr>
              <a:t>Social</a:t>
            </a:r>
            <a:r>
              <a:rPr sz="2200" b="1" spc="-150" dirty="0">
                <a:solidFill>
                  <a:srgbClr val="0365C0"/>
                </a:solidFill>
                <a:latin typeface="Arial"/>
                <a:cs typeface="Arial"/>
              </a:rPr>
              <a:t> </a:t>
            </a:r>
            <a:r>
              <a:rPr sz="2200" b="1" spc="-185" dirty="0">
                <a:solidFill>
                  <a:srgbClr val="0365C0"/>
                </a:solidFill>
                <a:latin typeface="Arial"/>
                <a:cs typeface="Arial"/>
              </a:rPr>
              <a:t>networks</a:t>
            </a:r>
            <a:endParaRPr sz="2200">
              <a:latin typeface="Arial"/>
              <a:cs typeface="Arial"/>
            </a:endParaRPr>
          </a:p>
        </p:txBody>
      </p:sp>
      <p:sp>
        <p:nvSpPr>
          <p:cNvPr id="15" name="object 15"/>
          <p:cNvSpPr txBox="1"/>
          <p:nvPr/>
        </p:nvSpPr>
        <p:spPr>
          <a:xfrm>
            <a:off x="13220700" y="5727700"/>
            <a:ext cx="661670" cy="360680"/>
          </a:xfrm>
          <a:prstGeom prst="rect">
            <a:avLst/>
          </a:prstGeom>
        </p:spPr>
        <p:txBody>
          <a:bodyPr vert="horz" wrap="square" lIns="0" tIns="12700" rIns="0" bIns="0" rtlCol="0">
            <a:spAutoFit/>
          </a:bodyPr>
          <a:lstStyle/>
          <a:p>
            <a:pPr marL="12700">
              <a:lnSpc>
                <a:spcPct val="100000"/>
              </a:lnSpc>
              <a:spcBef>
                <a:spcPts val="100"/>
              </a:spcBef>
            </a:pPr>
            <a:r>
              <a:rPr sz="2200" b="1" spc="-165" dirty="0">
                <a:solidFill>
                  <a:srgbClr val="0365C0"/>
                </a:solidFill>
                <a:latin typeface="Arial"/>
                <a:cs typeface="Arial"/>
              </a:rPr>
              <a:t>Retail</a:t>
            </a:r>
            <a:endParaRPr sz="2200">
              <a:latin typeface="Arial"/>
              <a:cs typeface="Arial"/>
            </a:endParaRPr>
          </a:p>
        </p:txBody>
      </p:sp>
      <p:sp>
        <p:nvSpPr>
          <p:cNvPr id="16" name="object 16"/>
          <p:cNvSpPr txBox="1"/>
          <p:nvPr/>
        </p:nvSpPr>
        <p:spPr>
          <a:xfrm>
            <a:off x="5829300" y="5727700"/>
            <a:ext cx="1169035" cy="627380"/>
          </a:xfrm>
          <a:prstGeom prst="rect">
            <a:avLst/>
          </a:prstGeom>
        </p:spPr>
        <p:txBody>
          <a:bodyPr vert="horz" wrap="square" lIns="0" tIns="81280" rIns="0" bIns="0" rtlCol="0">
            <a:spAutoFit/>
          </a:bodyPr>
          <a:lstStyle/>
          <a:p>
            <a:pPr marL="12700" marR="5080" indent="304800">
              <a:lnSpc>
                <a:spcPct val="79500"/>
              </a:lnSpc>
              <a:spcBef>
                <a:spcPts val="640"/>
              </a:spcBef>
            </a:pPr>
            <a:r>
              <a:rPr sz="2200" b="1" spc="-370" dirty="0">
                <a:solidFill>
                  <a:srgbClr val="0365C0"/>
                </a:solidFill>
                <a:latin typeface="Arial"/>
                <a:cs typeface="Arial"/>
              </a:rPr>
              <a:t>HR </a:t>
            </a:r>
            <a:r>
              <a:rPr sz="2200" b="1" spc="-285" dirty="0">
                <a:solidFill>
                  <a:srgbClr val="0365C0"/>
                </a:solidFill>
                <a:latin typeface="Arial"/>
                <a:cs typeface="Arial"/>
              </a:rPr>
              <a:t>&amp;  </a:t>
            </a:r>
            <a:r>
              <a:rPr sz="2200" b="1" spc="-190" dirty="0">
                <a:solidFill>
                  <a:srgbClr val="0365C0"/>
                </a:solidFill>
                <a:latin typeface="Arial"/>
                <a:cs typeface="Arial"/>
              </a:rPr>
              <a:t>Recruiting</a:t>
            </a:r>
            <a:endParaRPr sz="2200">
              <a:latin typeface="Arial"/>
              <a:cs typeface="Arial"/>
            </a:endParaRPr>
          </a:p>
        </p:txBody>
      </p:sp>
      <p:sp>
        <p:nvSpPr>
          <p:cNvPr id="17" name="object 17"/>
          <p:cNvSpPr/>
          <p:nvPr/>
        </p:nvSpPr>
        <p:spPr>
          <a:xfrm>
            <a:off x="5905500" y="4667529"/>
            <a:ext cx="1016000" cy="644486"/>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7645400" y="5727700"/>
            <a:ext cx="1654810" cy="627380"/>
          </a:xfrm>
          <a:prstGeom prst="rect">
            <a:avLst/>
          </a:prstGeom>
        </p:spPr>
        <p:txBody>
          <a:bodyPr vert="horz" wrap="square" lIns="0" tIns="81280" rIns="0" bIns="0" rtlCol="0">
            <a:spAutoFit/>
          </a:bodyPr>
          <a:lstStyle/>
          <a:p>
            <a:pPr marL="215900" marR="5080" indent="-203200">
              <a:lnSpc>
                <a:spcPct val="79500"/>
              </a:lnSpc>
              <a:spcBef>
                <a:spcPts val="640"/>
              </a:spcBef>
            </a:pPr>
            <a:r>
              <a:rPr sz="2200" b="1" spc="-170" dirty="0">
                <a:solidFill>
                  <a:srgbClr val="0365C0"/>
                </a:solidFill>
                <a:latin typeface="Arial"/>
                <a:cs typeface="Arial"/>
              </a:rPr>
              <a:t>Manufacturing  </a:t>
            </a:r>
            <a:r>
              <a:rPr sz="2200" b="1" spc="-285" dirty="0">
                <a:solidFill>
                  <a:srgbClr val="0365C0"/>
                </a:solidFill>
                <a:latin typeface="Arial"/>
                <a:cs typeface="Arial"/>
              </a:rPr>
              <a:t>&amp;</a:t>
            </a:r>
            <a:r>
              <a:rPr sz="2200" b="1" spc="-100" dirty="0">
                <a:solidFill>
                  <a:srgbClr val="0365C0"/>
                </a:solidFill>
                <a:latin typeface="Arial"/>
                <a:cs typeface="Arial"/>
              </a:rPr>
              <a:t> </a:t>
            </a:r>
            <a:r>
              <a:rPr sz="2200" b="1" spc="-204" dirty="0">
                <a:solidFill>
                  <a:srgbClr val="0365C0"/>
                </a:solidFill>
                <a:latin typeface="Arial"/>
                <a:cs typeface="Arial"/>
              </a:rPr>
              <a:t>Logistics</a:t>
            </a:r>
            <a:endParaRPr sz="2200">
              <a:latin typeface="Arial"/>
              <a:cs typeface="Arial"/>
            </a:endParaRPr>
          </a:p>
        </p:txBody>
      </p:sp>
      <p:sp>
        <p:nvSpPr>
          <p:cNvPr id="19" name="object 19"/>
          <p:cNvSpPr/>
          <p:nvPr/>
        </p:nvSpPr>
        <p:spPr>
          <a:xfrm>
            <a:off x="7937207" y="4736312"/>
            <a:ext cx="857250" cy="541020"/>
          </a:xfrm>
          <a:custGeom>
            <a:avLst/>
            <a:gdLst/>
            <a:ahLst/>
            <a:cxnLst/>
            <a:rect l="l" t="t" r="r" b="b"/>
            <a:pathLst>
              <a:path w="857250" h="541020">
                <a:moveTo>
                  <a:pt x="86017" y="0"/>
                </a:moveTo>
                <a:lnTo>
                  <a:pt x="14135" y="0"/>
                </a:lnTo>
                <a:lnTo>
                  <a:pt x="13093" y="1041"/>
                </a:lnTo>
                <a:lnTo>
                  <a:pt x="0" y="317449"/>
                </a:lnTo>
                <a:lnTo>
                  <a:pt x="444" y="317449"/>
                </a:lnTo>
                <a:lnTo>
                  <a:pt x="444" y="540689"/>
                </a:lnTo>
                <a:lnTo>
                  <a:pt x="857250" y="540689"/>
                </a:lnTo>
                <a:lnTo>
                  <a:pt x="857250" y="485673"/>
                </a:lnTo>
                <a:lnTo>
                  <a:pt x="650722" y="485673"/>
                </a:lnTo>
                <a:lnTo>
                  <a:pt x="650722" y="444639"/>
                </a:lnTo>
                <a:lnTo>
                  <a:pt x="75996" y="444639"/>
                </a:lnTo>
                <a:lnTo>
                  <a:pt x="74955" y="443357"/>
                </a:lnTo>
                <a:lnTo>
                  <a:pt x="74955" y="371563"/>
                </a:lnTo>
                <a:lnTo>
                  <a:pt x="76047" y="370281"/>
                </a:lnTo>
                <a:lnTo>
                  <a:pt x="566242" y="370281"/>
                </a:lnTo>
                <a:lnTo>
                  <a:pt x="566242" y="356590"/>
                </a:lnTo>
                <a:lnTo>
                  <a:pt x="687630" y="356590"/>
                </a:lnTo>
                <a:lnTo>
                  <a:pt x="687882" y="356539"/>
                </a:lnTo>
                <a:lnTo>
                  <a:pt x="857250" y="356539"/>
                </a:lnTo>
                <a:lnTo>
                  <a:pt x="857250" y="320370"/>
                </a:lnTo>
                <a:lnTo>
                  <a:pt x="566242" y="320370"/>
                </a:lnTo>
                <a:lnTo>
                  <a:pt x="566242" y="290410"/>
                </a:lnTo>
                <a:lnTo>
                  <a:pt x="176656" y="290410"/>
                </a:lnTo>
                <a:lnTo>
                  <a:pt x="176656" y="235686"/>
                </a:lnTo>
                <a:lnTo>
                  <a:pt x="96837" y="235686"/>
                </a:lnTo>
                <a:lnTo>
                  <a:pt x="87109" y="1092"/>
                </a:lnTo>
                <a:lnTo>
                  <a:pt x="86017" y="0"/>
                </a:lnTo>
                <a:close/>
              </a:path>
              <a:path w="857250" h="541020">
                <a:moveTo>
                  <a:pt x="745528" y="356539"/>
                </a:moveTo>
                <a:lnTo>
                  <a:pt x="687882" y="356539"/>
                </a:lnTo>
                <a:lnTo>
                  <a:pt x="700919" y="359171"/>
                </a:lnTo>
                <a:lnTo>
                  <a:pt x="711931" y="366431"/>
                </a:lnTo>
                <a:lnTo>
                  <a:pt x="720060" y="377365"/>
                </a:lnTo>
                <a:lnTo>
                  <a:pt x="724446" y="391020"/>
                </a:lnTo>
                <a:lnTo>
                  <a:pt x="725043" y="391020"/>
                </a:lnTo>
                <a:lnTo>
                  <a:pt x="725043" y="485673"/>
                </a:lnTo>
                <a:lnTo>
                  <a:pt x="857250" y="485673"/>
                </a:lnTo>
                <a:lnTo>
                  <a:pt x="857250" y="410756"/>
                </a:lnTo>
                <a:lnTo>
                  <a:pt x="745528" y="410756"/>
                </a:lnTo>
                <a:lnTo>
                  <a:pt x="745528" y="356539"/>
                </a:lnTo>
                <a:close/>
              </a:path>
              <a:path w="857250" h="541020">
                <a:moveTo>
                  <a:pt x="211086" y="370281"/>
                </a:moveTo>
                <a:lnTo>
                  <a:pt x="175374" y="370281"/>
                </a:lnTo>
                <a:lnTo>
                  <a:pt x="176415" y="371563"/>
                </a:lnTo>
                <a:lnTo>
                  <a:pt x="176415" y="443357"/>
                </a:lnTo>
                <a:lnTo>
                  <a:pt x="175323" y="444639"/>
                </a:lnTo>
                <a:lnTo>
                  <a:pt x="211035" y="444639"/>
                </a:lnTo>
                <a:lnTo>
                  <a:pt x="209994" y="443357"/>
                </a:lnTo>
                <a:lnTo>
                  <a:pt x="209994" y="371563"/>
                </a:lnTo>
                <a:lnTo>
                  <a:pt x="211086" y="370281"/>
                </a:lnTo>
                <a:close/>
              </a:path>
              <a:path w="857250" h="541020">
                <a:moveTo>
                  <a:pt x="346176" y="370281"/>
                </a:moveTo>
                <a:lnTo>
                  <a:pt x="310400" y="370281"/>
                </a:lnTo>
                <a:lnTo>
                  <a:pt x="311442" y="371563"/>
                </a:lnTo>
                <a:lnTo>
                  <a:pt x="311543" y="443357"/>
                </a:lnTo>
                <a:lnTo>
                  <a:pt x="310451" y="444639"/>
                </a:lnTo>
                <a:lnTo>
                  <a:pt x="346125" y="444639"/>
                </a:lnTo>
                <a:lnTo>
                  <a:pt x="345084" y="443357"/>
                </a:lnTo>
                <a:lnTo>
                  <a:pt x="345084" y="371563"/>
                </a:lnTo>
                <a:lnTo>
                  <a:pt x="346176" y="370281"/>
                </a:lnTo>
                <a:close/>
              </a:path>
              <a:path w="857250" h="541020">
                <a:moveTo>
                  <a:pt x="566242" y="370281"/>
                </a:moveTo>
                <a:lnTo>
                  <a:pt x="445490" y="370281"/>
                </a:lnTo>
                <a:lnTo>
                  <a:pt x="446531" y="371563"/>
                </a:lnTo>
                <a:lnTo>
                  <a:pt x="446582" y="443357"/>
                </a:lnTo>
                <a:lnTo>
                  <a:pt x="445490" y="444639"/>
                </a:lnTo>
                <a:lnTo>
                  <a:pt x="650722" y="444639"/>
                </a:lnTo>
                <a:lnTo>
                  <a:pt x="650722" y="410806"/>
                </a:lnTo>
                <a:lnTo>
                  <a:pt x="566242" y="410806"/>
                </a:lnTo>
                <a:lnTo>
                  <a:pt x="566242" y="370281"/>
                </a:lnTo>
                <a:close/>
              </a:path>
              <a:path w="857250" h="541020">
                <a:moveTo>
                  <a:pt x="687630" y="356590"/>
                </a:moveTo>
                <a:lnTo>
                  <a:pt x="627062" y="356590"/>
                </a:lnTo>
                <a:lnTo>
                  <a:pt x="627062" y="410806"/>
                </a:lnTo>
                <a:lnTo>
                  <a:pt x="650722" y="410806"/>
                </a:lnTo>
                <a:lnTo>
                  <a:pt x="650722" y="391020"/>
                </a:lnTo>
                <a:lnTo>
                  <a:pt x="651319" y="391020"/>
                </a:lnTo>
                <a:lnTo>
                  <a:pt x="655703" y="377365"/>
                </a:lnTo>
                <a:lnTo>
                  <a:pt x="663819" y="366431"/>
                </a:lnTo>
                <a:lnTo>
                  <a:pt x="674826" y="359171"/>
                </a:lnTo>
                <a:lnTo>
                  <a:pt x="687630" y="356590"/>
                </a:lnTo>
                <a:close/>
              </a:path>
              <a:path w="857250" h="541020">
                <a:moveTo>
                  <a:pt x="857250" y="356539"/>
                </a:moveTo>
                <a:lnTo>
                  <a:pt x="806399" y="356539"/>
                </a:lnTo>
                <a:lnTo>
                  <a:pt x="806399" y="410756"/>
                </a:lnTo>
                <a:lnTo>
                  <a:pt x="857250" y="410756"/>
                </a:lnTo>
                <a:lnTo>
                  <a:pt x="857250" y="356539"/>
                </a:lnTo>
                <a:close/>
              </a:path>
              <a:path w="857250" h="541020">
                <a:moveTo>
                  <a:pt x="655688" y="266153"/>
                </a:moveTo>
                <a:lnTo>
                  <a:pt x="627062" y="266153"/>
                </a:lnTo>
                <a:lnTo>
                  <a:pt x="627062" y="320370"/>
                </a:lnTo>
                <a:lnTo>
                  <a:pt x="745528" y="320370"/>
                </a:lnTo>
                <a:lnTo>
                  <a:pt x="655688" y="320319"/>
                </a:lnTo>
                <a:lnTo>
                  <a:pt x="655688" y="266153"/>
                </a:lnTo>
                <a:close/>
              </a:path>
              <a:path w="857250" h="541020">
                <a:moveTo>
                  <a:pt x="857250" y="266153"/>
                </a:moveTo>
                <a:lnTo>
                  <a:pt x="806399" y="266153"/>
                </a:lnTo>
                <a:lnTo>
                  <a:pt x="806399" y="320370"/>
                </a:lnTo>
                <a:lnTo>
                  <a:pt x="857250" y="320370"/>
                </a:lnTo>
                <a:lnTo>
                  <a:pt x="857250" y="266153"/>
                </a:lnTo>
                <a:close/>
              </a:path>
              <a:path w="857250" h="541020">
                <a:moveTo>
                  <a:pt x="857250" y="266103"/>
                </a:moveTo>
                <a:lnTo>
                  <a:pt x="716559" y="266103"/>
                </a:lnTo>
                <a:lnTo>
                  <a:pt x="716559" y="320319"/>
                </a:lnTo>
                <a:lnTo>
                  <a:pt x="745528" y="320319"/>
                </a:lnTo>
                <a:lnTo>
                  <a:pt x="745528" y="266153"/>
                </a:lnTo>
                <a:lnTo>
                  <a:pt x="857250" y="266153"/>
                </a:lnTo>
                <a:close/>
              </a:path>
              <a:path w="857250" h="541020">
                <a:moveTo>
                  <a:pt x="350240" y="190093"/>
                </a:moveTo>
                <a:lnTo>
                  <a:pt x="176656" y="290410"/>
                </a:lnTo>
                <a:lnTo>
                  <a:pt x="566242" y="290410"/>
                </a:lnTo>
                <a:lnTo>
                  <a:pt x="566242" y="287731"/>
                </a:lnTo>
                <a:lnTo>
                  <a:pt x="351129" y="287731"/>
                </a:lnTo>
                <a:lnTo>
                  <a:pt x="351129" y="190639"/>
                </a:lnTo>
                <a:lnTo>
                  <a:pt x="350240" y="190093"/>
                </a:lnTo>
                <a:close/>
              </a:path>
              <a:path w="857250" h="541020">
                <a:moveTo>
                  <a:pt x="853922" y="114300"/>
                </a:moveTo>
                <a:lnTo>
                  <a:pt x="518668" y="114300"/>
                </a:lnTo>
                <a:lnTo>
                  <a:pt x="515340" y="117614"/>
                </a:lnTo>
                <a:lnTo>
                  <a:pt x="515340" y="192824"/>
                </a:lnTo>
                <a:lnTo>
                  <a:pt x="351129" y="287731"/>
                </a:lnTo>
                <a:lnTo>
                  <a:pt x="566242" y="287731"/>
                </a:lnTo>
                <a:lnTo>
                  <a:pt x="566242" y="266153"/>
                </a:lnTo>
                <a:lnTo>
                  <a:pt x="655688" y="266153"/>
                </a:lnTo>
                <a:lnTo>
                  <a:pt x="857250" y="266103"/>
                </a:lnTo>
                <a:lnTo>
                  <a:pt x="857250" y="229933"/>
                </a:lnTo>
                <a:lnTo>
                  <a:pt x="566242" y="229933"/>
                </a:lnTo>
                <a:lnTo>
                  <a:pt x="566242" y="175717"/>
                </a:lnTo>
                <a:lnTo>
                  <a:pt x="857250" y="175717"/>
                </a:lnTo>
                <a:lnTo>
                  <a:pt x="857250" y="117614"/>
                </a:lnTo>
                <a:lnTo>
                  <a:pt x="853922" y="114300"/>
                </a:lnTo>
                <a:close/>
              </a:path>
              <a:path w="857250" h="541020">
                <a:moveTo>
                  <a:pt x="175768" y="190093"/>
                </a:moveTo>
                <a:lnTo>
                  <a:pt x="96837" y="235686"/>
                </a:lnTo>
                <a:lnTo>
                  <a:pt x="176656" y="235686"/>
                </a:lnTo>
                <a:lnTo>
                  <a:pt x="176656" y="190639"/>
                </a:lnTo>
                <a:lnTo>
                  <a:pt x="175768" y="190093"/>
                </a:lnTo>
                <a:close/>
              </a:path>
              <a:path w="857250" h="541020">
                <a:moveTo>
                  <a:pt x="655688" y="175717"/>
                </a:moveTo>
                <a:lnTo>
                  <a:pt x="627062" y="175717"/>
                </a:lnTo>
                <a:lnTo>
                  <a:pt x="627062" y="229933"/>
                </a:lnTo>
                <a:lnTo>
                  <a:pt x="655688" y="229933"/>
                </a:lnTo>
                <a:lnTo>
                  <a:pt x="655688" y="175717"/>
                </a:lnTo>
                <a:close/>
              </a:path>
              <a:path w="857250" h="541020">
                <a:moveTo>
                  <a:pt x="745528" y="175717"/>
                </a:moveTo>
                <a:lnTo>
                  <a:pt x="716559" y="175717"/>
                </a:lnTo>
                <a:lnTo>
                  <a:pt x="716559" y="229933"/>
                </a:lnTo>
                <a:lnTo>
                  <a:pt x="745528" y="229933"/>
                </a:lnTo>
                <a:lnTo>
                  <a:pt x="745528" y="175717"/>
                </a:lnTo>
                <a:close/>
              </a:path>
              <a:path w="857250" h="541020">
                <a:moveTo>
                  <a:pt x="857250" y="175717"/>
                </a:moveTo>
                <a:lnTo>
                  <a:pt x="806399" y="175717"/>
                </a:lnTo>
                <a:lnTo>
                  <a:pt x="806399" y="229933"/>
                </a:lnTo>
                <a:lnTo>
                  <a:pt x="857250" y="229933"/>
                </a:lnTo>
                <a:lnTo>
                  <a:pt x="857250" y="175717"/>
                </a:lnTo>
                <a:close/>
              </a:path>
            </a:pathLst>
          </a:custGeom>
          <a:solidFill>
            <a:srgbClr val="4A90E2"/>
          </a:solidFill>
        </p:spPr>
        <p:txBody>
          <a:bodyPr wrap="square" lIns="0" tIns="0" rIns="0" bIns="0" rtlCol="0"/>
          <a:lstStyle/>
          <a:p>
            <a:endParaRPr/>
          </a:p>
        </p:txBody>
      </p:sp>
      <p:sp>
        <p:nvSpPr>
          <p:cNvPr id="20" name="object 20"/>
          <p:cNvSpPr/>
          <p:nvPr/>
        </p:nvSpPr>
        <p:spPr>
          <a:xfrm>
            <a:off x="7967286" y="4550765"/>
            <a:ext cx="244813" cy="165638"/>
          </a:xfrm>
          <a:prstGeom prst="rect">
            <a:avLst/>
          </a:prstGeom>
          <a:blipFill>
            <a:blip r:embed="rId6" cstate="print"/>
            <a:stretch>
              <a:fillRect/>
            </a:stretch>
          </a:blipFill>
        </p:spPr>
        <p:txBody>
          <a:bodyPr wrap="square" lIns="0" tIns="0" rIns="0" bIns="0" rtlCol="0"/>
          <a:lstStyle/>
          <a:p>
            <a:endParaRPr/>
          </a:p>
        </p:txBody>
      </p:sp>
      <p:sp>
        <p:nvSpPr>
          <p:cNvPr id="21" name="object 21"/>
          <p:cNvSpPr txBox="1"/>
          <p:nvPr/>
        </p:nvSpPr>
        <p:spPr>
          <a:xfrm>
            <a:off x="9626600" y="5727700"/>
            <a:ext cx="1308100" cy="360680"/>
          </a:xfrm>
          <a:prstGeom prst="rect">
            <a:avLst/>
          </a:prstGeom>
        </p:spPr>
        <p:txBody>
          <a:bodyPr vert="horz" wrap="square" lIns="0" tIns="12700" rIns="0" bIns="0" rtlCol="0">
            <a:spAutoFit/>
          </a:bodyPr>
          <a:lstStyle/>
          <a:p>
            <a:pPr marL="12700">
              <a:lnSpc>
                <a:spcPct val="100000"/>
              </a:lnSpc>
              <a:spcBef>
                <a:spcPts val="100"/>
              </a:spcBef>
            </a:pPr>
            <a:r>
              <a:rPr sz="2200" b="1" spc="-195" dirty="0">
                <a:solidFill>
                  <a:srgbClr val="0365C0"/>
                </a:solidFill>
                <a:latin typeface="Arial"/>
                <a:cs typeface="Arial"/>
              </a:rPr>
              <a:t>Health</a:t>
            </a:r>
            <a:r>
              <a:rPr sz="2200" b="1" spc="-135" dirty="0">
                <a:solidFill>
                  <a:srgbClr val="0365C0"/>
                </a:solidFill>
                <a:latin typeface="Arial"/>
                <a:cs typeface="Arial"/>
              </a:rPr>
              <a:t> </a:t>
            </a:r>
            <a:r>
              <a:rPr sz="2200" b="1" spc="-229" dirty="0">
                <a:solidFill>
                  <a:srgbClr val="0365C0"/>
                </a:solidFill>
                <a:latin typeface="Arial"/>
                <a:cs typeface="Arial"/>
              </a:rPr>
              <a:t>Care</a:t>
            </a:r>
            <a:endParaRPr sz="2200">
              <a:latin typeface="Arial"/>
              <a:cs typeface="Arial"/>
            </a:endParaRPr>
          </a:p>
        </p:txBody>
      </p:sp>
      <p:sp>
        <p:nvSpPr>
          <p:cNvPr id="22" name="object 22"/>
          <p:cNvSpPr/>
          <p:nvPr/>
        </p:nvSpPr>
        <p:spPr>
          <a:xfrm>
            <a:off x="9890874" y="4588225"/>
            <a:ext cx="789305" cy="652780"/>
          </a:xfrm>
          <a:custGeom>
            <a:avLst/>
            <a:gdLst/>
            <a:ahLst/>
            <a:cxnLst/>
            <a:rect l="l" t="t" r="r" b="b"/>
            <a:pathLst>
              <a:path w="789304" h="652779">
                <a:moveTo>
                  <a:pt x="729869" y="100093"/>
                </a:moveTo>
                <a:lnTo>
                  <a:pt x="59232" y="100093"/>
                </a:lnTo>
                <a:lnTo>
                  <a:pt x="36181" y="104750"/>
                </a:lnTo>
                <a:lnTo>
                  <a:pt x="17352" y="117446"/>
                </a:lnTo>
                <a:lnTo>
                  <a:pt x="4656" y="136275"/>
                </a:lnTo>
                <a:lnTo>
                  <a:pt x="0" y="159326"/>
                </a:lnTo>
                <a:lnTo>
                  <a:pt x="0" y="593425"/>
                </a:lnTo>
                <a:lnTo>
                  <a:pt x="4656" y="616494"/>
                </a:lnTo>
                <a:lnTo>
                  <a:pt x="17352" y="635325"/>
                </a:lnTo>
                <a:lnTo>
                  <a:pt x="36181" y="648017"/>
                </a:lnTo>
                <a:lnTo>
                  <a:pt x="59232" y="652670"/>
                </a:lnTo>
                <a:lnTo>
                  <a:pt x="729869" y="652670"/>
                </a:lnTo>
                <a:lnTo>
                  <a:pt x="752928" y="648017"/>
                </a:lnTo>
                <a:lnTo>
                  <a:pt x="771774" y="635325"/>
                </a:lnTo>
                <a:lnTo>
                  <a:pt x="784488" y="616494"/>
                </a:lnTo>
                <a:lnTo>
                  <a:pt x="789152" y="593425"/>
                </a:lnTo>
                <a:lnTo>
                  <a:pt x="789152" y="502975"/>
                </a:lnTo>
                <a:lnTo>
                  <a:pt x="364553" y="502975"/>
                </a:lnTo>
                <a:lnTo>
                  <a:pt x="364553" y="406405"/>
                </a:lnTo>
                <a:lnTo>
                  <a:pt x="267982" y="406405"/>
                </a:lnTo>
                <a:lnTo>
                  <a:pt x="267982" y="346397"/>
                </a:lnTo>
                <a:lnTo>
                  <a:pt x="364553" y="346397"/>
                </a:lnTo>
                <a:lnTo>
                  <a:pt x="364553" y="249839"/>
                </a:lnTo>
                <a:lnTo>
                  <a:pt x="789152" y="249839"/>
                </a:lnTo>
                <a:lnTo>
                  <a:pt x="789152" y="159326"/>
                </a:lnTo>
                <a:lnTo>
                  <a:pt x="784472" y="136259"/>
                </a:lnTo>
                <a:lnTo>
                  <a:pt x="771759" y="117432"/>
                </a:lnTo>
                <a:lnTo>
                  <a:pt x="752923" y="104744"/>
                </a:lnTo>
                <a:lnTo>
                  <a:pt x="729869" y="100093"/>
                </a:lnTo>
                <a:close/>
              </a:path>
              <a:path w="789304" h="652779">
                <a:moveTo>
                  <a:pt x="789152" y="249839"/>
                </a:moveTo>
                <a:lnTo>
                  <a:pt x="424561" y="249839"/>
                </a:lnTo>
                <a:lnTo>
                  <a:pt x="424561" y="346346"/>
                </a:lnTo>
                <a:lnTo>
                  <a:pt x="521131" y="346346"/>
                </a:lnTo>
                <a:lnTo>
                  <a:pt x="521131" y="406405"/>
                </a:lnTo>
                <a:lnTo>
                  <a:pt x="424561" y="406405"/>
                </a:lnTo>
                <a:lnTo>
                  <a:pt x="424561" y="502975"/>
                </a:lnTo>
                <a:lnTo>
                  <a:pt x="789152" y="502975"/>
                </a:lnTo>
                <a:lnTo>
                  <a:pt x="789152" y="249839"/>
                </a:lnTo>
                <a:close/>
              </a:path>
              <a:path w="789304" h="652779">
                <a:moveTo>
                  <a:pt x="541266" y="0"/>
                </a:moveTo>
                <a:lnTo>
                  <a:pt x="247848" y="0"/>
                </a:lnTo>
                <a:lnTo>
                  <a:pt x="243789" y="4069"/>
                </a:lnTo>
                <a:lnTo>
                  <a:pt x="243789" y="100093"/>
                </a:lnTo>
                <a:lnTo>
                  <a:pt x="263525" y="100093"/>
                </a:lnTo>
                <a:lnTo>
                  <a:pt x="263525" y="23817"/>
                </a:lnTo>
                <a:lnTo>
                  <a:pt x="268617" y="18724"/>
                </a:lnTo>
                <a:lnTo>
                  <a:pt x="545325" y="18724"/>
                </a:lnTo>
                <a:lnTo>
                  <a:pt x="545325" y="4069"/>
                </a:lnTo>
                <a:lnTo>
                  <a:pt x="541266" y="0"/>
                </a:lnTo>
                <a:close/>
              </a:path>
              <a:path w="789304" h="652779">
                <a:moveTo>
                  <a:pt x="545325" y="18724"/>
                </a:moveTo>
                <a:lnTo>
                  <a:pt x="520496" y="18724"/>
                </a:lnTo>
                <a:lnTo>
                  <a:pt x="525576" y="23817"/>
                </a:lnTo>
                <a:lnTo>
                  <a:pt x="525576" y="100093"/>
                </a:lnTo>
                <a:lnTo>
                  <a:pt x="545325" y="100093"/>
                </a:lnTo>
                <a:lnTo>
                  <a:pt x="545325" y="18724"/>
                </a:lnTo>
                <a:close/>
              </a:path>
            </a:pathLst>
          </a:custGeom>
          <a:solidFill>
            <a:srgbClr val="4A90E2"/>
          </a:solidFill>
        </p:spPr>
        <p:txBody>
          <a:bodyPr wrap="square" lIns="0" tIns="0" rIns="0" bIns="0" rtlCol="0"/>
          <a:lstStyle/>
          <a:p>
            <a:endParaRPr/>
          </a:p>
        </p:txBody>
      </p:sp>
      <p:sp>
        <p:nvSpPr>
          <p:cNvPr id="23" name="object 23"/>
          <p:cNvSpPr/>
          <p:nvPr/>
        </p:nvSpPr>
        <p:spPr>
          <a:xfrm>
            <a:off x="10474871" y="4664392"/>
            <a:ext cx="116205" cy="19050"/>
          </a:xfrm>
          <a:custGeom>
            <a:avLst/>
            <a:gdLst/>
            <a:ahLst/>
            <a:cxnLst/>
            <a:rect l="l" t="t" r="r" b="b"/>
            <a:pathLst>
              <a:path w="116204" h="19050">
                <a:moveTo>
                  <a:pt x="110705" y="12141"/>
                </a:moveTo>
                <a:lnTo>
                  <a:pt x="4914" y="12141"/>
                </a:lnTo>
                <a:lnTo>
                  <a:pt x="1358" y="14973"/>
                </a:lnTo>
                <a:lnTo>
                  <a:pt x="0" y="18884"/>
                </a:lnTo>
                <a:lnTo>
                  <a:pt x="115608" y="18884"/>
                </a:lnTo>
                <a:lnTo>
                  <a:pt x="114300" y="14973"/>
                </a:lnTo>
                <a:lnTo>
                  <a:pt x="110705" y="12141"/>
                </a:lnTo>
                <a:close/>
              </a:path>
              <a:path w="116204" h="19050">
                <a:moveTo>
                  <a:pt x="92087" y="0"/>
                </a:moveTo>
                <a:lnTo>
                  <a:pt x="23571" y="0"/>
                </a:lnTo>
                <a:lnTo>
                  <a:pt x="19126" y="4406"/>
                </a:lnTo>
                <a:lnTo>
                  <a:pt x="19126" y="12141"/>
                </a:lnTo>
                <a:lnTo>
                  <a:pt x="96481" y="12141"/>
                </a:lnTo>
                <a:lnTo>
                  <a:pt x="96444" y="4406"/>
                </a:lnTo>
                <a:lnTo>
                  <a:pt x="92087" y="0"/>
                </a:lnTo>
                <a:close/>
              </a:path>
            </a:pathLst>
          </a:custGeom>
          <a:solidFill>
            <a:srgbClr val="4A90E2"/>
          </a:solidFill>
        </p:spPr>
        <p:txBody>
          <a:bodyPr wrap="square" lIns="0" tIns="0" rIns="0" bIns="0" rtlCol="0"/>
          <a:lstStyle/>
          <a:p>
            <a:endParaRPr/>
          </a:p>
        </p:txBody>
      </p:sp>
      <p:sp>
        <p:nvSpPr>
          <p:cNvPr id="24" name="object 24"/>
          <p:cNvSpPr/>
          <p:nvPr/>
        </p:nvSpPr>
        <p:spPr>
          <a:xfrm>
            <a:off x="9981551" y="4664392"/>
            <a:ext cx="116205" cy="19050"/>
          </a:xfrm>
          <a:custGeom>
            <a:avLst/>
            <a:gdLst/>
            <a:ahLst/>
            <a:cxnLst/>
            <a:rect l="l" t="t" r="r" b="b"/>
            <a:pathLst>
              <a:path w="116204" h="19050">
                <a:moveTo>
                  <a:pt x="110693" y="12141"/>
                </a:moveTo>
                <a:lnTo>
                  <a:pt x="4889" y="12141"/>
                </a:lnTo>
                <a:lnTo>
                  <a:pt x="1346" y="14973"/>
                </a:lnTo>
                <a:lnTo>
                  <a:pt x="0" y="18884"/>
                </a:lnTo>
                <a:lnTo>
                  <a:pt x="115595" y="18884"/>
                </a:lnTo>
                <a:lnTo>
                  <a:pt x="114287" y="14973"/>
                </a:lnTo>
                <a:lnTo>
                  <a:pt x="110693" y="12141"/>
                </a:lnTo>
                <a:close/>
              </a:path>
              <a:path w="116204" h="19050">
                <a:moveTo>
                  <a:pt x="92075" y="0"/>
                </a:moveTo>
                <a:lnTo>
                  <a:pt x="23571" y="0"/>
                </a:lnTo>
                <a:lnTo>
                  <a:pt x="19113" y="4406"/>
                </a:lnTo>
                <a:lnTo>
                  <a:pt x="19113" y="12141"/>
                </a:lnTo>
                <a:lnTo>
                  <a:pt x="96481" y="12141"/>
                </a:lnTo>
                <a:lnTo>
                  <a:pt x="96444" y="4406"/>
                </a:lnTo>
                <a:lnTo>
                  <a:pt x="92075" y="0"/>
                </a:lnTo>
                <a:close/>
              </a:path>
            </a:pathLst>
          </a:custGeom>
          <a:solidFill>
            <a:srgbClr val="4A90E2"/>
          </a:solidFill>
        </p:spPr>
        <p:txBody>
          <a:bodyPr wrap="square" lIns="0" tIns="0" rIns="0" bIns="0" rtlCol="0"/>
          <a:lstStyle/>
          <a:p>
            <a:endParaRPr/>
          </a:p>
        </p:txBody>
      </p:sp>
      <p:sp>
        <p:nvSpPr>
          <p:cNvPr id="25" name="object 25"/>
          <p:cNvSpPr txBox="1"/>
          <p:nvPr/>
        </p:nvSpPr>
        <p:spPr>
          <a:xfrm>
            <a:off x="11747500" y="5727700"/>
            <a:ext cx="598805" cy="360680"/>
          </a:xfrm>
          <a:prstGeom prst="rect">
            <a:avLst/>
          </a:prstGeom>
        </p:spPr>
        <p:txBody>
          <a:bodyPr vert="horz" wrap="square" lIns="0" tIns="12700" rIns="0" bIns="0" rtlCol="0">
            <a:spAutoFit/>
          </a:bodyPr>
          <a:lstStyle/>
          <a:p>
            <a:pPr marL="12700">
              <a:lnSpc>
                <a:spcPct val="100000"/>
              </a:lnSpc>
              <a:spcBef>
                <a:spcPts val="100"/>
              </a:spcBef>
            </a:pPr>
            <a:r>
              <a:rPr sz="2200" b="1" spc="-455" dirty="0">
                <a:solidFill>
                  <a:srgbClr val="0365C0"/>
                </a:solidFill>
                <a:latin typeface="Arial"/>
                <a:cs typeface="Arial"/>
              </a:rPr>
              <a:t>T</a:t>
            </a:r>
            <a:r>
              <a:rPr sz="2200" b="1" spc="-200" dirty="0">
                <a:solidFill>
                  <a:srgbClr val="0365C0"/>
                </a:solidFill>
                <a:latin typeface="Arial"/>
                <a:cs typeface="Arial"/>
              </a:rPr>
              <a:t>elco</a:t>
            </a:r>
            <a:endParaRPr sz="2200">
              <a:latin typeface="Arial"/>
              <a:cs typeface="Arial"/>
            </a:endParaRPr>
          </a:p>
        </p:txBody>
      </p:sp>
      <p:sp>
        <p:nvSpPr>
          <p:cNvPr id="26" name="object 26"/>
          <p:cNvSpPr/>
          <p:nvPr/>
        </p:nvSpPr>
        <p:spPr>
          <a:xfrm>
            <a:off x="11815076" y="4565954"/>
            <a:ext cx="455295" cy="848360"/>
          </a:xfrm>
          <a:custGeom>
            <a:avLst/>
            <a:gdLst/>
            <a:ahLst/>
            <a:cxnLst/>
            <a:rect l="l" t="t" r="r" b="b"/>
            <a:pathLst>
              <a:path w="455295" h="848360">
                <a:moveTo>
                  <a:pt x="227406" y="0"/>
                </a:moveTo>
                <a:lnTo>
                  <a:pt x="161387" y="535"/>
                </a:lnTo>
                <a:lnTo>
                  <a:pt x="109557" y="3318"/>
                </a:lnTo>
                <a:lnTo>
                  <a:pt x="70201" y="10109"/>
                </a:lnTo>
                <a:lnTo>
                  <a:pt x="22054" y="42764"/>
                </a:lnTo>
                <a:lnTo>
                  <a:pt x="3227" y="112597"/>
                </a:lnTo>
                <a:lnTo>
                  <a:pt x="520" y="165861"/>
                </a:lnTo>
                <a:lnTo>
                  <a:pt x="0" y="233705"/>
                </a:lnTo>
                <a:lnTo>
                  <a:pt x="0" y="614552"/>
                </a:lnTo>
                <a:lnTo>
                  <a:pt x="591" y="681822"/>
                </a:lnTo>
                <a:lnTo>
                  <a:pt x="3473" y="734781"/>
                </a:lnTo>
                <a:lnTo>
                  <a:pt x="10307" y="775137"/>
                </a:lnTo>
                <a:lnTo>
                  <a:pt x="42484" y="824876"/>
                </a:lnTo>
                <a:lnTo>
                  <a:pt x="110417" y="844699"/>
                </a:lnTo>
                <a:lnTo>
                  <a:pt x="161949" y="847662"/>
                </a:lnTo>
                <a:lnTo>
                  <a:pt x="227406" y="848271"/>
                </a:lnTo>
                <a:lnTo>
                  <a:pt x="292863" y="847662"/>
                </a:lnTo>
                <a:lnTo>
                  <a:pt x="344394" y="844699"/>
                </a:lnTo>
                <a:lnTo>
                  <a:pt x="383662" y="837673"/>
                </a:lnTo>
                <a:lnTo>
                  <a:pt x="412328" y="824876"/>
                </a:lnTo>
                <a:lnTo>
                  <a:pt x="419357" y="817651"/>
                </a:lnTo>
                <a:lnTo>
                  <a:pt x="227406" y="817651"/>
                </a:lnTo>
                <a:lnTo>
                  <a:pt x="159905" y="817143"/>
                </a:lnTo>
                <a:lnTo>
                  <a:pt x="109802" y="814335"/>
                </a:lnTo>
                <a:lnTo>
                  <a:pt x="52882" y="794092"/>
                </a:lnTo>
                <a:lnTo>
                  <a:pt x="35387" y="748667"/>
                </a:lnTo>
                <a:lnTo>
                  <a:pt x="32892" y="725576"/>
                </a:lnTo>
                <a:lnTo>
                  <a:pt x="451840" y="725576"/>
                </a:lnTo>
                <a:lnTo>
                  <a:pt x="454221" y="681822"/>
                </a:lnTo>
                <a:lnTo>
                  <a:pt x="454812" y="614552"/>
                </a:lnTo>
                <a:lnTo>
                  <a:pt x="454812" y="233705"/>
                </a:lnTo>
                <a:lnTo>
                  <a:pt x="454221" y="166436"/>
                </a:lnTo>
                <a:lnTo>
                  <a:pt x="451339" y="113478"/>
                </a:lnTo>
                <a:lnTo>
                  <a:pt x="449385" y="101942"/>
                </a:lnTo>
                <a:lnTo>
                  <a:pt x="35026" y="101942"/>
                </a:lnTo>
                <a:lnTo>
                  <a:pt x="37801" y="86127"/>
                </a:lnTo>
                <a:lnTo>
                  <a:pt x="75565" y="40221"/>
                </a:lnTo>
                <a:lnTo>
                  <a:pt x="161724" y="31012"/>
                </a:lnTo>
                <a:lnTo>
                  <a:pt x="419400" y="30657"/>
                </a:lnTo>
                <a:lnTo>
                  <a:pt x="412328" y="23389"/>
                </a:lnTo>
                <a:lnTo>
                  <a:pt x="383662" y="10594"/>
                </a:lnTo>
                <a:lnTo>
                  <a:pt x="344394" y="3570"/>
                </a:lnTo>
                <a:lnTo>
                  <a:pt x="292863" y="607"/>
                </a:lnTo>
                <a:lnTo>
                  <a:pt x="227406" y="0"/>
                </a:lnTo>
                <a:close/>
              </a:path>
              <a:path w="455295" h="848360">
                <a:moveTo>
                  <a:pt x="451840" y="725576"/>
                </a:moveTo>
                <a:lnTo>
                  <a:pt x="421830" y="725576"/>
                </a:lnTo>
                <a:lnTo>
                  <a:pt x="419189" y="749446"/>
                </a:lnTo>
                <a:lnTo>
                  <a:pt x="415064" y="768702"/>
                </a:lnTo>
                <a:lnTo>
                  <a:pt x="378214" y="808066"/>
                </a:lnTo>
                <a:lnTo>
                  <a:pt x="292566" y="817296"/>
                </a:lnTo>
                <a:lnTo>
                  <a:pt x="227406" y="817651"/>
                </a:lnTo>
                <a:lnTo>
                  <a:pt x="419357" y="817651"/>
                </a:lnTo>
                <a:lnTo>
                  <a:pt x="432055" y="804600"/>
                </a:lnTo>
                <a:lnTo>
                  <a:pt x="444504" y="775137"/>
                </a:lnTo>
                <a:lnTo>
                  <a:pt x="451339" y="734781"/>
                </a:lnTo>
                <a:lnTo>
                  <a:pt x="451840" y="725576"/>
                </a:lnTo>
                <a:close/>
              </a:path>
              <a:path w="455295" h="848360">
                <a:moveTo>
                  <a:pt x="419400" y="30657"/>
                </a:moveTo>
                <a:lnTo>
                  <a:pt x="294914" y="31165"/>
                </a:lnTo>
                <a:lnTo>
                  <a:pt x="345028" y="33974"/>
                </a:lnTo>
                <a:lnTo>
                  <a:pt x="379962" y="41014"/>
                </a:lnTo>
                <a:lnTo>
                  <a:pt x="413142" y="73431"/>
                </a:lnTo>
                <a:lnTo>
                  <a:pt x="419696" y="101942"/>
                </a:lnTo>
                <a:lnTo>
                  <a:pt x="449385" y="101942"/>
                </a:lnTo>
                <a:lnTo>
                  <a:pt x="444504" y="73123"/>
                </a:lnTo>
                <a:lnTo>
                  <a:pt x="432055" y="43663"/>
                </a:lnTo>
                <a:lnTo>
                  <a:pt x="419400" y="30657"/>
                </a:lnTo>
                <a:close/>
              </a:path>
              <a:path w="455295" h="848360">
                <a:moveTo>
                  <a:pt x="419400" y="30657"/>
                </a:moveTo>
                <a:lnTo>
                  <a:pt x="227406" y="30657"/>
                </a:lnTo>
                <a:lnTo>
                  <a:pt x="257090" y="30880"/>
                </a:lnTo>
                <a:lnTo>
                  <a:pt x="419400" y="30657"/>
                </a:lnTo>
                <a:close/>
              </a:path>
            </a:pathLst>
          </a:custGeom>
          <a:solidFill>
            <a:srgbClr val="4A90E2"/>
          </a:solidFill>
        </p:spPr>
        <p:txBody>
          <a:bodyPr wrap="square" lIns="0" tIns="0" rIns="0" bIns="0" rtlCol="0"/>
          <a:lstStyle/>
          <a:p>
            <a:endParaRPr/>
          </a:p>
        </p:txBody>
      </p:sp>
      <p:sp>
        <p:nvSpPr>
          <p:cNvPr id="27" name="object 27"/>
          <p:cNvSpPr/>
          <p:nvPr/>
        </p:nvSpPr>
        <p:spPr>
          <a:xfrm>
            <a:off x="11977344" y="5316982"/>
            <a:ext cx="130810" cy="34925"/>
          </a:xfrm>
          <a:custGeom>
            <a:avLst/>
            <a:gdLst/>
            <a:ahLst/>
            <a:cxnLst/>
            <a:rect l="l" t="t" r="r" b="b"/>
            <a:pathLst>
              <a:path w="130809" h="34925">
                <a:moveTo>
                  <a:pt x="65138" y="0"/>
                </a:moveTo>
                <a:lnTo>
                  <a:pt x="34075" y="382"/>
                </a:lnTo>
                <a:lnTo>
                  <a:pt x="14004" y="2459"/>
                </a:lnTo>
                <a:lnTo>
                  <a:pt x="3216" y="7624"/>
                </a:lnTo>
                <a:lnTo>
                  <a:pt x="0" y="17271"/>
                </a:lnTo>
                <a:lnTo>
                  <a:pt x="3221" y="26917"/>
                </a:lnTo>
                <a:lnTo>
                  <a:pt x="14019" y="32078"/>
                </a:lnTo>
                <a:lnTo>
                  <a:pt x="34091" y="34150"/>
                </a:lnTo>
                <a:lnTo>
                  <a:pt x="65138" y="34531"/>
                </a:lnTo>
                <a:lnTo>
                  <a:pt x="96200" y="34150"/>
                </a:lnTo>
                <a:lnTo>
                  <a:pt x="116271" y="32078"/>
                </a:lnTo>
                <a:lnTo>
                  <a:pt x="127060" y="26917"/>
                </a:lnTo>
                <a:lnTo>
                  <a:pt x="130276" y="17271"/>
                </a:lnTo>
                <a:lnTo>
                  <a:pt x="127060" y="7602"/>
                </a:lnTo>
                <a:lnTo>
                  <a:pt x="116271" y="2439"/>
                </a:lnTo>
                <a:lnTo>
                  <a:pt x="96200" y="375"/>
                </a:lnTo>
                <a:lnTo>
                  <a:pt x="65138" y="0"/>
                </a:lnTo>
                <a:close/>
              </a:path>
            </a:pathLst>
          </a:custGeom>
          <a:solidFill>
            <a:srgbClr val="4A90E2"/>
          </a:solidFill>
        </p:spPr>
        <p:txBody>
          <a:bodyPr wrap="square" lIns="0" tIns="0" rIns="0" bIns="0" rtlCol="0"/>
          <a:lstStyle/>
          <a:p>
            <a:endParaRPr/>
          </a:p>
        </p:txBody>
      </p:sp>
      <p:sp>
        <p:nvSpPr>
          <p:cNvPr id="28" name="object 28"/>
          <p:cNvSpPr/>
          <p:nvPr/>
        </p:nvSpPr>
        <p:spPr>
          <a:xfrm>
            <a:off x="13147420" y="4907305"/>
            <a:ext cx="793115" cy="373380"/>
          </a:xfrm>
          <a:custGeom>
            <a:avLst/>
            <a:gdLst/>
            <a:ahLst/>
            <a:cxnLst/>
            <a:rect l="l" t="t" r="r" b="b"/>
            <a:pathLst>
              <a:path w="793115" h="373379">
                <a:moveTo>
                  <a:pt x="792988" y="0"/>
                </a:moveTo>
                <a:lnTo>
                  <a:pt x="0" y="0"/>
                </a:lnTo>
                <a:lnTo>
                  <a:pt x="40513" y="304660"/>
                </a:lnTo>
                <a:lnTo>
                  <a:pt x="47176" y="344205"/>
                </a:lnTo>
                <a:lnTo>
                  <a:pt x="58102" y="364512"/>
                </a:lnTo>
                <a:lnTo>
                  <a:pt x="81125" y="371993"/>
                </a:lnTo>
                <a:lnTo>
                  <a:pt x="124078" y="373062"/>
                </a:lnTo>
                <a:lnTo>
                  <a:pt x="668909" y="373062"/>
                </a:lnTo>
                <a:lnTo>
                  <a:pt x="713255" y="362374"/>
                </a:lnTo>
                <a:lnTo>
                  <a:pt x="749847" y="315348"/>
                </a:lnTo>
                <a:lnTo>
                  <a:pt x="396494" y="290918"/>
                </a:lnTo>
                <a:lnTo>
                  <a:pt x="395738" y="290766"/>
                </a:lnTo>
                <a:lnTo>
                  <a:pt x="268859" y="290766"/>
                </a:lnTo>
                <a:lnTo>
                  <a:pt x="263807" y="290017"/>
                </a:lnTo>
                <a:lnTo>
                  <a:pt x="143382" y="290017"/>
                </a:lnTo>
                <a:lnTo>
                  <a:pt x="108959" y="263131"/>
                </a:lnTo>
                <a:lnTo>
                  <a:pt x="86872" y="83693"/>
                </a:lnTo>
                <a:lnTo>
                  <a:pt x="87842" y="71528"/>
                </a:lnTo>
                <a:lnTo>
                  <a:pt x="93233" y="60991"/>
                </a:lnTo>
                <a:lnTo>
                  <a:pt x="102173" y="53236"/>
                </a:lnTo>
                <a:lnTo>
                  <a:pt x="113792" y="49364"/>
                </a:lnTo>
                <a:lnTo>
                  <a:pt x="253292" y="49364"/>
                </a:lnTo>
                <a:lnTo>
                  <a:pt x="256159" y="48628"/>
                </a:lnTo>
                <a:lnTo>
                  <a:pt x="395489" y="48628"/>
                </a:lnTo>
                <a:lnTo>
                  <a:pt x="396494" y="48425"/>
                </a:lnTo>
                <a:lnTo>
                  <a:pt x="786548" y="48425"/>
                </a:lnTo>
                <a:lnTo>
                  <a:pt x="792988" y="0"/>
                </a:lnTo>
                <a:close/>
              </a:path>
              <a:path w="793115" h="373379">
                <a:moveTo>
                  <a:pt x="786548" y="48425"/>
                </a:moveTo>
                <a:lnTo>
                  <a:pt x="396494" y="48425"/>
                </a:lnTo>
                <a:lnTo>
                  <a:pt x="408506" y="50853"/>
                </a:lnTo>
                <a:lnTo>
                  <a:pt x="418319" y="57473"/>
                </a:lnTo>
                <a:lnTo>
                  <a:pt x="424930" y="67284"/>
                </a:lnTo>
                <a:lnTo>
                  <a:pt x="427355" y="79286"/>
                </a:lnTo>
                <a:lnTo>
                  <a:pt x="427355" y="260057"/>
                </a:lnTo>
                <a:lnTo>
                  <a:pt x="424929" y="272080"/>
                </a:lnTo>
                <a:lnTo>
                  <a:pt x="418353" y="281870"/>
                </a:lnTo>
                <a:lnTo>
                  <a:pt x="408549" y="288490"/>
                </a:lnTo>
                <a:lnTo>
                  <a:pt x="396494" y="290918"/>
                </a:lnTo>
                <a:lnTo>
                  <a:pt x="754302" y="290918"/>
                </a:lnTo>
                <a:lnTo>
                  <a:pt x="754329" y="290715"/>
                </a:lnTo>
                <a:lnTo>
                  <a:pt x="524128" y="290715"/>
                </a:lnTo>
                <a:lnTo>
                  <a:pt x="512260" y="287663"/>
                </a:lnTo>
                <a:lnTo>
                  <a:pt x="502808" y="280539"/>
                </a:lnTo>
                <a:lnTo>
                  <a:pt x="496714" y="270391"/>
                </a:lnTo>
                <a:lnTo>
                  <a:pt x="494919" y="258267"/>
                </a:lnTo>
                <a:lnTo>
                  <a:pt x="504444" y="77749"/>
                </a:lnTo>
                <a:lnTo>
                  <a:pt x="507486" y="65885"/>
                </a:lnTo>
                <a:lnTo>
                  <a:pt x="514588" y="56443"/>
                </a:lnTo>
                <a:lnTo>
                  <a:pt x="524714" y="50362"/>
                </a:lnTo>
                <a:lnTo>
                  <a:pt x="536828" y="48577"/>
                </a:lnTo>
                <a:lnTo>
                  <a:pt x="786528" y="48577"/>
                </a:lnTo>
                <a:lnTo>
                  <a:pt x="786548" y="48425"/>
                </a:lnTo>
                <a:close/>
              </a:path>
              <a:path w="793115" h="373379">
                <a:moveTo>
                  <a:pt x="395489" y="48628"/>
                </a:moveTo>
                <a:lnTo>
                  <a:pt x="256159" y="48628"/>
                </a:lnTo>
                <a:lnTo>
                  <a:pt x="268273" y="50419"/>
                </a:lnTo>
                <a:lnTo>
                  <a:pt x="278399" y="56511"/>
                </a:lnTo>
                <a:lnTo>
                  <a:pt x="285501" y="65951"/>
                </a:lnTo>
                <a:lnTo>
                  <a:pt x="288534" y="77749"/>
                </a:lnTo>
                <a:lnTo>
                  <a:pt x="298069" y="258318"/>
                </a:lnTo>
                <a:lnTo>
                  <a:pt x="296273" y="270442"/>
                </a:lnTo>
                <a:lnTo>
                  <a:pt x="290179" y="280590"/>
                </a:lnTo>
                <a:lnTo>
                  <a:pt x="280727" y="287714"/>
                </a:lnTo>
                <a:lnTo>
                  <a:pt x="268859" y="290766"/>
                </a:lnTo>
                <a:lnTo>
                  <a:pt x="395738" y="290766"/>
                </a:lnTo>
                <a:lnTo>
                  <a:pt x="384481" y="288490"/>
                </a:lnTo>
                <a:lnTo>
                  <a:pt x="374668" y="281870"/>
                </a:lnTo>
                <a:lnTo>
                  <a:pt x="368057" y="272059"/>
                </a:lnTo>
                <a:lnTo>
                  <a:pt x="365632" y="260057"/>
                </a:lnTo>
                <a:lnTo>
                  <a:pt x="365632" y="79286"/>
                </a:lnTo>
                <a:lnTo>
                  <a:pt x="368076" y="67263"/>
                </a:lnTo>
                <a:lnTo>
                  <a:pt x="374681" y="57473"/>
                </a:lnTo>
                <a:lnTo>
                  <a:pt x="384492" y="50853"/>
                </a:lnTo>
                <a:lnTo>
                  <a:pt x="395489" y="48628"/>
                </a:lnTo>
                <a:close/>
              </a:path>
              <a:path w="793115" h="373379">
                <a:moveTo>
                  <a:pt x="786528" y="48577"/>
                </a:moveTo>
                <a:lnTo>
                  <a:pt x="536828" y="48577"/>
                </a:lnTo>
                <a:lnTo>
                  <a:pt x="548697" y="51629"/>
                </a:lnTo>
                <a:lnTo>
                  <a:pt x="558149" y="58751"/>
                </a:lnTo>
                <a:lnTo>
                  <a:pt x="564243" y="68896"/>
                </a:lnTo>
                <a:lnTo>
                  <a:pt x="566036" y="81064"/>
                </a:lnTo>
                <a:lnTo>
                  <a:pt x="556627" y="261594"/>
                </a:lnTo>
                <a:lnTo>
                  <a:pt x="553508" y="273435"/>
                </a:lnTo>
                <a:lnTo>
                  <a:pt x="546364" y="282876"/>
                </a:lnTo>
                <a:lnTo>
                  <a:pt x="536245" y="288947"/>
                </a:lnTo>
                <a:lnTo>
                  <a:pt x="524128" y="290715"/>
                </a:lnTo>
                <a:lnTo>
                  <a:pt x="754329" y="290715"/>
                </a:lnTo>
                <a:lnTo>
                  <a:pt x="754428" y="289966"/>
                </a:lnTo>
                <a:lnTo>
                  <a:pt x="649732" y="289966"/>
                </a:lnTo>
                <a:lnTo>
                  <a:pt x="638115" y="286096"/>
                </a:lnTo>
                <a:lnTo>
                  <a:pt x="629189" y="278344"/>
                </a:lnTo>
                <a:lnTo>
                  <a:pt x="623835" y="267808"/>
                </a:lnTo>
                <a:lnTo>
                  <a:pt x="622934" y="255587"/>
                </a:lnTo>
                <a:lnTo>
                  <a:pt x="644905" y="76161"/>
                </a:lnTo>
                <a:lnTo>
                  <a:pt x="648819" y="64537"/>
                </a:lnTo>
                <a:lnTo>
                  <a:pt x="656590" y="55613"/>
                </a:lnTo>
                <a:lnTo>
                  <a:pt x="667123" y="50251"/>
                </a:lnTo>
                <a:lnTo>
                  <a:pt x="679323" y="49314"/>
                </a:lnTo>
                <a:lnTo>
                  <a:pt x="786430" y="49314"/>
                </a:lnTo>
                <a:lnTo>
                  <a:pt x="786528" y="48577"/>
                </a:lnTo>
                <a:close/>
              </a:path>
              <a:path w="793115" h="373379">
                <a:moveTo>
                  <a:pt x="253292" y="49364"/>
                </a:moveTo>
                <a:lnTo>
                  <a:pt x="113792" y="49364"/>
                </a:lnTo>
                <a:lnTo>
                  <a:pt x="125989" y="50307"/>
                </a:lnTo>
                <a:lnTo>
                  <a:pt x="136509" y="55676"/>
                </a:lnTo>
                <a:lnTo>
                  <a:pt x="144242" y="64598"/>
                </a:lnTo>
                <a:lnTo>
                  <a:pt x="148082" y="76200"/>
                </a:lnTo>
                <a:lnTo>
                  <a:pt x="170180" y="255638"/>
                </a:lnTo>
                <a:lnTo>
                  <a:pt x="169225" y="267853"/>
                </a:lnTo>
                <a:lnTo>
                  <a:pt x="163877" y="278390"/>
                </a:lnTo>
                <a:lnTo>
                  <a:pt x="154981" y="286145"/>
                </a:lnTo>
                <a:lnTo>
                  <a:pt x="143382" y="290017"/>
                </a:lnTo>
                <a:lnTo>
                  <a:pt x="263807" y="290017"/>
                </a:lnTo>
                <a:lnTo>
                  <a:pt x="236473" y="261594"/>
                </a:lnTo>
                <a:lnTo>
                  <a:pt x="226956" y="81013"/>
                </a:lnTo>
                <a:lnTo>
                  <a:pt x="228744" y="68941"/>
                </a:lnTo>
                <a:lnTo>
                  <a:pt x="234838" y="58797"/>
                </a:lnTo>
                <a:lnTo>
                  <a:pt x="244290" y="51678"/>
                </a:lnTo>
                <a:lnTo>
                  <a:pt x="253292" y="49364"/>
                </a:lnTo>
                <a:close/>
              </a:path>
              <a:path w="793115" h="373379">
                <a:moveTo>
                  <a:pt x="786430" y="49314"/>
                </a:moveTo>
                <a:lnTo>
                  <a:pt x="679323" y="49314"/>
                </a:lnTo>
                <a:lnTo>
                  <a:pt x="690939" y="53164"/>
                </a:lnTo>
                <a:lnTo>
                  <a:pt x="699865" y="60921"/>
                </a:lnTo>
                <a:lnTo>
                  <a:pt x="705219" y="71470"/>
                </a:lnTo>
                <a:lnTo>
                  <a:pt x="706113" y="83743"/>
                </a:lnTo>
                <a:lnTo>
                  <a:pt x="684131" y="263182"/>
                </a:lnTo>
                <a:lnTo>
                  <a:pt x="680235" y="274755"/>
                </a:lnTo>
                <a:lnTo>
                  <a:pt x="672464" y="283678"/>
                </a:lnTo>
                <a:lnTo>
                  <a:pt x="661931" y="289036"/>
                </a:lnTo>
                <a:lnTo>
                  <a:pt x="649732" y="289966"/>
                </a:lnTo>
                <a:lnTo>
                  <a:pt x="754428" y="289966"/>
                </a:lnTo>
                <a:lnTo>
                  <a:pt x="786430" y="49314"/>
                </a:lnTo>
                <a:close/>
              </a:path>
            </a:pathLst>
          </a:custGeom>
          <a:solidFill>
            <a:srgbClr val="4A90E2"/>
          </a:solidFill>
        </p:spPr>
        <p:txBody>
          <a:bodyPr wrap="square" lIns="0" tIns="0" rIns="0" bIns="0" rtlCol="0"/>
          <a:lstStyle/>
          <a:p>
            <a:endParaRPr/>
          </a:p>
        </p:txBody>
      </p:sp>
      <p:sp>
        <p:nvSpPr>
          <p:cNvPr id="29" name="object 29"/>
          <p:cNvSpPr/>
          <p:nvPr/>
        </p:nvSpPr>
        <p:spPr>
          <a:xfrm>
            <a:off x="13252831" y="4824310"/>
            <a:ext cx="48260" cy="48260"/>
          </a:xfrm>
          <a:custGeom>
            <a:avLst/>
            <a:gdLst/>
            <a:ahLst/>
            <a:cxnLst/>
            <a:rect l="l" t="t" r="r" b="b"/>
            <a:pathLst>
              <a:path w="48259" h="48260">
                <a:moveTo>
                  <a:pt x="24384" y="0"/>
                </a:moveTo>
                <a:lnTo>
                  <a:pt x="24130" y="0"/>
                </a:lnTo>
                <a:lnTo>
                  <a:pt x="14733" y="1890"/>
                </a:lnTo>
                <a:lnTo>
                  <a:pt x="7064" y="7046"/>
                </a:lnTo>
                <a:lnTo>
                  <a:pt x="1895" y="14696"/>
                </a:lnTo>
                <a:lnTo>
                  <a:pt x="0" y="24066"/>
                </a:lnTo>
                <a:lnTo>
                  <a:pt x="1895" y="33434"/>
                </a:lnTo>
                <a:lnTo>
                  <a:pt x="7064" y="41079"/>
                </a:lnTo>
                <a:lnTo>
                  <a:pt x="14733" y="46231"/>
                </a:lnTo>
                <a:lnTo>
                  <a:pt x="24130" y="48120"/>
                </a:lnTo>
                <a:lnTo>
                  <a:pt x="33452" y="46231"/>
                </a:lnTo>
                <a:lnTo>
                  <a:pt x="40494" y="41478"/>
                </a:lnTo>
                <a:lnTo>
                  <a:pt x="19303" y="41478"/>
                </a:lnTo>
                <a:lnTo>
                  <a:pt x="15367" y="39941"/>
                </a:lnTo>
                <a:lnTo>
                  <a:pt x="6984" y="21678"/>
                </a:lnTo>
                <a:lnTo>
                  <a:pt x="8509" y="17564"/>
                </a:lnTo>
                <a:lnTo>
                  <a:pt x="11430" y="14389"/>
                </a:lnTo>
                <a:lnTo>
                  <a:pt x="24765" y="50"/>
                </a:lnTo>
                <a:lnTo>
                  <a:pt x="24511" y="50"/>
                </a:lnTo>
                <a:close/>
              </a:path>
              <a:path w="48259" h="48260">
                <a:moveTo>
                  <a:pt x="48005" y="22478"/>
                </a:moveTo>
                <a:lnTo>
                  <a:pt x="35178" y="36271"/>
                </a:lnTo>
                <a:lnTo>
                  <a:pt x="32130" y="39585"/>
                </a:lnTo>
                <a:lnTo>
                  <a:pt x="27813" y="41478"/>
                </a:lnTo>
                <a:lnTo>
                  <a:pt x="40494" y="41478"/>
                </a:lnTo>
                <a:lnTo>
                  <a:pt x="41084" y="41079"/>
                </a:lnTo>
                <a:lnTo>
                  <a:pt x="46239" y="33434"/>
                </a:lnTo>
                <a:lnTo>
                  <a:pt x="48132" y="24066"/>
                </a:lnTo>
                <a:lnTo>
                  <a:pt x="48005" y="22478"/>
                </a:lnTo>
                <a:close/>
              </a:path>
            </a:pathLst>
          </a:custGeom>
          <a:solidFill>
            <a:srgbClr val="4A90E2"/>
          </a:solidFill>
        </p:spPr>
        <p:txBody>
          <a:bodyPr wrap="square" lIns="0" tIns="0" rIns="0" bIns="0" rtlCol="0"/>
          <a:lstStyle/>
          <a:p>
            <a:endParaRPr/>
          </a:p>
        </p:txBody>
      </p:sp>
      <p:sp>
        <p:nvSpPr>
          <p:cNvPr id="30" name="object 30"/>
          <p:cNvSpPr/>
          <p:nvPr/>
        </p:nvSpPr>
        <p:spPr>
          <a:xfrm>
            <a:off x="13108812" y="4807153"/>
            <a:ext cx="870585" cy="82550"/>
          </a:xfrm>
          <a:custGeom>
            <a:avLst/>
            <a:gdLst/>
            <a:ahLst/>
            <a:cxnLst/>
            <a:rect l="l" t="t" r="r" b="b"/>
            <a:pathLst>
              <a:path w="870584" h="82550">
                <a:moveTo>
                  <a:pt x="184784" y="0"/>
                </a:moveTo>
                <a:lnTo>
                  <a:pt x="41275" y="0"/>
                </a:lnTo>
                <a:lnTo>
                  <a:pt x="25181" y="3239"/>
                </a:lnTo>
                <a:lnTo>
                  <a:pt x="12064" y="12072"/>
                </a:lnTo>
                <a:lnTo>
                  <a:pt x="3234" y="25176"/>
                </a:lnTo>
                <a:lnTo>
                  <a:pt x="0" y="41224"/>
                </a:lnTo>
                <a:lnTo>
                  <a:pt x="3234" y="57272"/>
                </a:lnTo>
                <a:lnTo>
                  <a:pt x="12065" y="70375"/>
                </a:lnTo>
                <a:lnTo>
                  <a:pt x="25181" y="79209"/>
                </a:lnTo>
                <a:lnTo>
                  <a:pt x="41275" y="82448"/>
                </a:lnTo>
                <a:lnTo>
                  <a:pt x="829055" y="82448"/>
                </a:lnTo>
                <a:lnTo>
                  <a:pt x="845095" y="79209"/>
                </a:lnTo>
                <a:lnTo>
                  <a:pt x="849207" y="76441"/>
                </a:lnTo>
                <a:lnTo>
                  <a:pt x="168148" y="76441"/>
                </a:lnTo>
                <a:lnTo>
                  <a:pt x="154443" y="73673"/>
                </a:lnTo>
                <a:lnTo>
                  <a:pt x="143259" y="66130"/>
                </a:lnTo>
                <a:lnTo>
                  <a:pt x="135728" y="54951"/>
                </a:lnTo>
                <a:lnTo>
                  <a:pt x="132969" y="41275"/>
                </a:lnTo>
                <a:lnTo>
                  <a:pt x="135729" y="27570"/>
                </a:lnTo>
                <a:lnTo>
                  <a:pt x="143224" y="16408"/>
                </a:lnTo>
                <a:lnTo>
                  <a:pt x="154400" y="8863"/>
                </a:lnTo>
                <a:lnTo>
                  <a:pt x="168148" y="6095"/>
                </a:lnTo>
                <a:lnTo>
                  <a:pt x="179205" y="6095"/>
                </a:lnTo>
                <a:lnTo>
                  <a:pt x="184784" y="0"/>
                </a:lnTo>
                <a:close/>
              </a:path>
              <a:path w="870584" h="82550">
                <a:moveTo>
                  <a:pt x="638682" y="50"/>
                </a:moveTo>
                <a:lnTo>
                  <a:pt x="228980" y="50"/>
                </a:lnTo>
                <a:lnTo>
                  <a:pt x="201294" y="29768"/>
                </a:lnTo>
                <a:lnTo>
                  <a:pt x="202565" y="33388"/>
                </a:lnTo>
                <a:lnTo>
                  <a:pt x="203326" y="37249"/>
                </a:lnTo>
                <a:lnTo>
                  <a:pt x="203326" y="41275"/>
                </a:lnTo>
                <a:lnTo>
                  <a:pt x="200548" y="54972"/>
                </a:lnTo>
                <a:lnTo>
                  <a:pt x="193024" y="66130"/>
                </a:lnTo>
                <a:lnTo>
                  <a:pt x="181842" y="73673"/>
                </a:lnTo>
                <a:lnTo>
                  <a:pt x="168148" y="76441"/>
                </a:lnTo>
                <a:lnTo>
                  <a:pt x="699642" y="76441"/>
                </a:lnTo>
                <a:lnTo>
                  <a:pt x="685938" y="73673"/>
                </a:lnTo>
                <a:lnTo>
                  <a:pt x="674754" y="66130"/>
                </a:lnTo>
                <a:lnTo>
                  <a:pt x="667223" y="54951"/>
                </a:lnTo>
                <a:lnTo>
                  <a:pt x="664463" y="41275"/>
                </a:lnTo>
                <a:lnTo>
                  <a:pt x="664463" y="37249"/>
                </a:lnTo>
                <a:lnTo>
                  <a:pt x="665098" y="33388"/>
                </a:lnTo>
                <a:lnTo>
                  <a:pt x="666369" y="29768"/>
                </a:lnTo>
                <a:lnTo>
                  <a:pt x="638682" y="50"/>
                </a:lnTo>
                <a:close/>
              </a:path>
              <a:path w="870584" h="82550">
                <a:moveTo>
                  <a:pt x="849339" y="6095"/>
                </a:moveTo>
                <a:lnTo>
                  <a:pt x="699642" y="6095"/>
                </a:lnTo>
                <a:lnTo>
                  <a:pt x="713347" y="8863"/>
                </a:lnTo>
                <a:lnTo>
                  <a:pt x="724531" y="16408"/>
                </a:lnTo>
                <a:lnTo>
                  <a:pt x="732062" y="27591"/>
                </a:lnTo>
                <a:lnTo>
                  <a:pt x="734821" y="41275"/>
                </a:lnTo>
                <a:lnTo>
                  <a:pt x="732043" y="54972"/>
                </a:lnTo>
                <a:lnTo>
                  <a:pt x="724519" y="66130"/>
                </a:lnTo>
                <a:lnTo>
                  <a:pt x="713337" y="73673"/>
                </a:lnTo>
                <a:lnTo>
                  <a:pt x="699642" y="76441"/>
                </a:lnTo>
                <a:lnTo>
                  <a:pt x="849207" y="76441"/>
                </a:lnTo>
                <a:lnTo>
                  <a:pt x="858218" y="70375"/>
                </a:lnTo>
                <a:lnTo>
                  <a:pt x="867078" y="57272"/>
                </a:lnTo>
                <a:lnTo>
                  <a:pt x="870330" y="41224"/>
                </a:lnTo>
                <a:lnTo>
                  <a:pt x="867078" y="25176"/>
                </a:lnTo>
                <a:lnTo>
                  <a:pt x="858218" y="12072"/>
                </a:lnTo>
                <a:lnTo>
                  <a:pt x="849339" y="6095"/>
                </a:lnTo>
                <a:close/>
              </a:path>
              <a:path w="870584" h="82550">
                <a:moveTo>
                  <a:pt x="179205" y="6095"/>
                </a:moveTo>
                <a:lnTo>
                  <a:pt x="171450" y="6095"/>
                </a:lnTo>
                <a:lnTo>
                  <a:pt x="174751" y="6591"/>
                </a:lnTo>
                <a:lnTo>
                  <a:pt x="177926" y="7492"/>
                </a:lnTo>
                <a:lnTo>
                  <a:pt x="179205" y="6095"/>
                </a:lnTo>
                <a:close/>
              </a:path>
              <a:path w="870584" h="82550">
                <a:moveTo>
                  <a:pt x="829055" y="0"/>
                </a:moveTo>
                <a:lnTo>
                  <a:pt x="682878" y="0"/>
                </a:lnTo>
                <a:lnTo>
                  <a:pt x="689863" y="7492"/>
                </a:lnTo>
                <a:lnTo>
                  <a:pt x="692911" y="6591"/>
                </a:lnTo>
                <a:lnTo>
                  <a:pt x="696213" y="6095"/>
                </a:lnTo>
                <a:lnTo>
                  <a:pt x="849339" y="6095"/>
                </a:lnTo>
                <a:lnTo>
                  <a:pt x="845095" y="3239"/>
                </a:lnTo>
                <a:lnTo>
                  <a:pt x="829055" y="0"/>
                </a:lnTo>
                <a:close/>
              </a:path>
            </a:pathLst>
          </a:custGeom>
          <a:solidFill>
            <a:srgbClr val="4A90E2"/>
          </a:solidFill>
        </p:spPr>
        <p:txBody>
          <a:bodyPr wrap="square" lIns="0" tIns="0" rIns="0" bIns="0" rtlCol="0"/>
          <a:lstStyle/>
          <a:p>
            <a:endParaRPr/>
          </a:p>
        </p:txBody>
      </p:sp>
      <p:sp>
        <p:nvSpPr>
          <p:cNvPr id="31" name="object 31"/>
          <p:cNvSpPr/>
          <p:nvPr/>
        </p:nvSpPr>
        <p:spPr>
          <a:xfrm>
            <a:off x="13470128" y="4562970"/>
            <a:ext cx="145033" cy="73825"/>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13784326" y="4824310"/>
            <a:ext cx="48260" cy="48260"/>
          </a:xfrm>
          <a:custGeom>
            <a:avLst/>
            <a:gdLst/>
            <a:ahLst/>
            <a:cxnLst/>
            <a:rect l="l" t="t" r="r" b="b"/>
            <a:pathLst>
              <a:path w="48259" h="48260">
                <a:moveTo>
                  <a:pt x="126" y="22478"/>
                </a:moveTo>
                <a:lnTo>
                  <a:pt x="24129" y="48120"/>
                </a:lnTo>
                <a:lnTo>
                  <a:pt x="33452" y="46231"/>
                </a:lnTo>
                <a:lnTo>
                  <a:pt x="40494" y="41478"/>
                </a:lnTo>
                <a:lnTo>
                  <a:pt x="20319" y="41478"/>
                </a:lnTo>
                <a:lnTo>
                  <a:pt x="16001" y="39585"/>
                </a:lnTo>
                <a:lnTo>
                  <a:pt x="12953" y="36271"/>
                </a:lnTo>
                <a:lnTo>
                  <a:pt x="126" y="22478"/>
                </a:lnTo>
                <a:close/>
              </a:path>
              <a:path w="48259" h="48260">
                <a:moveTo>
                  <a:pt x="24129" y="0"/>
                </a:moveTo>
                <a:lnTo>
                  <a:pt x="23875" y="0"/>
                </a:lnTo>
                <a:lnTo>
                  <a:pt x="23621" y="50"/>
                </a:lnTo>
                <a:lnTo>
                  <a:pt x="23367" y="50"/>
                </a:lnTo>
                <a:lnTo>
                  <a:pt x="36702" y="14389"/>
                </a:lnTo>
                <a:lnTo>
                  <a:pt x="39623" y="17564"/>
                </a:lnTo>
                <a:lnTo>
                  <a:pt x="41147" y="21678"/>
                </a:lnTo>
                <a:lnTo>
                  <a:pt x="41020" y="25996"/>
                </a:lnTo>
                <a:lnTo>
                  <a:pt x="40766" y="30314"/>
                </a:lnTo>
                <a:lnTo>
                  <a:pt x="38988" y="34289"/>
                </a:lnTo>
                <a:lnTo>
                  <a:pt x="35813" y="37211"/>
                </a:lnTo>
                <a:lnTo>
                  <a:pt x="32892" y="39992"/>
                </a:lnTo>
                <a:lnTo>
                  <a:pt x="28955" y="41478"/>
                </a:lnTo>
                <a:lnTo>
                  <a:pt x="40494" y="41478"/>
                </a:lnTo>
                <a:lnTo>
                  <a:pt x="41084" y="41079"/>
                </a:lnTo>
                <a:lnTo>
                  <a:pt x="46239" y="33434"/>
                </a:lnTo>
                <a:lnTo>
                  <a:pt x="48132" y="24066"/>
                </a:lnTo>
                <a:lnTo>
                  <a:pt x="46239" y="14717"/>
                </a:lnTo>
                <a:lnTo>
                  <a:pt x="41084" y="7065"/>
                </a:lnTo>
                <a:lnTo>
                  <a:pt x="33452" y="1897"/>
                </a:lnTo>
                <a:lnTo>
                  <a:pt x="24129" y="0"/>
                </a:lnTo>
                <a:close/>
              </a:path>
            </a:pathLst>
          </a:custGeom>
          <a:solidFill>
            <a:srgbClr val="4A90E2"/>
          </a:solidFill>
        </p:spPr>
        <p:txBody>
          <a:bodyPr wrap="square" lIns="0" tIns="0" rIns="0" bIns="0" rtlCol="0"/>
          <a:lstStyle/>
          <a:p>
            <a:endParaRPr/>
          </a:p>
        </p:txBody>
      </p:sp>
      <p:sp>
        <p:nvSpPr>
          <p:cNvPr id="33" name="object 33"/>
          <p:cNvSpPr/>
          <p:nvPr/>
        </p:nvSpPr>
        <p:spPr>
          <a:xfrm>
            <a:off x="13261720" y="4586884"/>
            <a:ext cx="260350" cy="277495"/>
          </a:xfrm>
          <a:custGeom>
            <a:avLst/>
            <a:gdLst/>
            <a:ahLst/>
            <a:cxnLst/>
            <a:rect l="l" t="t" r="r" b="b"/>
            <a:pathLst>
              <a:path w="260350" h="277495">
                <a:moveTo>
                  <a:pt x="249300" y="0"/>
                </a:moveTo>
                <a:lnTo>
                  <a:pt x="241807" y="0"/>
                </a:lnTo>
                <a:lnTo>
                  <a:pt x="237998" y="1689"/>
                </a:lnTo>
                <a:lnTo>
                  <a:pt x="235203" y="4559"/>
                </a:lnTo>
                <a:lnTo>
                  <a:pt x="3936" y="253060"/>
                </a:lnTo>
                <a:lnTo>
                  <a:pt x="1396" y="255841"/>
                </a:lnTo>
                <a:lnTo>
                  <a:pt x="0" y="259511"/>
                </a:lnTo>
                <a:lnTo>
                  <a:pt x="253" y="267093"/>
                </a:lnTo>
                <a:lnTo>
                  <a:pt x="1905" y="270624"/>
                </a:lnTo>
                <a:lnTo>
                  <a:pt x="4698" y="273202"/>
                </a:lnTo>
                <a:lnTo>
                  <a:pt x="7365" y="275628"/>
                </a:lnTo>
                <a:lnTo>
                  <a:pt x="10794" y="276974"/>
                </a:lnTo>
                <a:lnTo>
                  <a:pt x="18415" y="276974"/>
                </a:lnTo>
                <a:lnTo>
                  <a:pt x="22225" y="275285"/>
                </a:lnTo>
                <a:lnTo>
                  <a:pt x="256159" y="23914"/>
                </a:lnTo>
                <a:lnTo>
                  <a:pt x="258825" y="21132"/>
                </a:lnTo>
                <a:lnTo>
                  <a:pt x="260096" y="17462"/>
                </a:lnTo>
                <a:lnTo>
                  <a:pt x="259842" y="9867"/>
                </a:lnTo>
                <a:lnTo>
                  <a:pt x="258190" y="6350"/>
                </a:lnTo>
                <a:lnTo>
                  <a:pt x="252730" y="1333"/>
                </a:lnTo>
                <a:lnTo>
                  <a:pt x="249300" y="0"/>
                </a:lnTo>
                <a:close/>
              </a:path>
            </a:pathLst>
          </a:custGeom>
          <a:solidFill>
            <a:srgbClr val="4A90E2"/>
          </a:solidFill>
        </p:spPr>
        <p:txBody>
          <a:bodyPr wrap="square" lIns="0" tIns="0" rIns="0" bIns="0" rtlCol="0"/>
          <a:lstStyle/>
          <a:p>
            <a:endParaRPr/>
          </a:p>
        </p:txBody>
      </p:sp>
      <p:sp>
        <p:nvSpPr>
          <p:cNvPr id="34" name="object 34"/>
          <p:cNvSpPr/>
          <p:nvPr/>
        </p:nvSpPr>
        <p:spPr>
          <a:xfrm>
            <a:off x="13563472" y="4586884"/>
            <a:ext cx="260350" cy="277495"/>
          </a:xfrm>
          <a:custGeom>
            <a:avLst/>
            <a:gdLst/>
            <a:ahLst/>
            <a:cxnLst/>
            <a:rect l="l" t="t" r="r" b="b"/>
            <a:pathLst>
              <a:path w="260350" h="277495">
                <a:moveTo>
                  <a:pt x="18415" y="0"/>
                </a:moveTo>
                <a:lnTo>
                  <a:pt x="10794" y="0"/>
                </a:lnTo>
                <a:lnTo>
                  <a:pt x="7365" y="1333"/>
                </a:lnTo>
                <a:lnTo>
                  <a:pt x="1905" y="6350"/>
                </a:lnTo>
                <a:lnTo>
                  <a:pt x="380" y="9867"/>
                </a:lnTo>
                <a:lnTo>
                  <a:pt x="126" y="13690"/>
                </a:lnTo>
                <a:lnTo>
                  <a:pt x="0" y="17513"/>
                </a:lnTo>
                <a:lnTo>
                  <a:pt x="1396" y="21132"/>
                </a:lnTo>
                <a:lnTo>
                  <a:pt x="3936" y="23914"/>
                </a:lnTo>
                <a:lnTo>
                  <a:pt x="235203" y="272402"/>
                </a:lnTo>
                <a:lnTo>
                  <a:pt x="237871" y="275335"/>
                </a:lnTo>
                <a:lnTo>
                  <a:pt x="241680" y="277012"/>
                </a:lnTo>
                <a:lnTo>
                  <a:pt x="249300" y="277012"/>
                </a:lnTo>
                <a:lnTo>
                  <a:pt x="260096" y="259511"/>
                </a:lnTo>
                <a:lnTo>
                  <a:pt x="258698" y="255879"/>
                </a:lnTo>
                <a:lnTo>
                  <a:pt x="256159" y="253110"/>
                </a:lnTo>
                <a:lnTo>
                  <a:pt x="24892" y="4559"/>
                </a:lnTo>
                <a:lnTo>
                  <a:pt x="22225" y="1638"/>
                </a:lnTo>
                <a:lnTo>
                  <a:pt x="18415" y="0"/>
                </a:lnTo>
                <a:close/>
              </a:path>
            </a:pathLst>
          </a:custGeom>
          <a:solidFill>
            <a:srgbClr val="4A90E2"/>
          </a:solidFill>
        </p:spPr>
        <p:txBody>
          <a:bodyPr wrap="square" lIns="0" tIns="0" rIns="0" bIns="0" rtlCol="0"/>
          <a:lstStyle/>
          <a:p>
            <a:endParaRPr/>
          </a:p>
        </p:txBody>
      </p:sp>
      <p:sp>
        <p:nvSpPr>
          <p:cNvPr id="35" name="object 35"/>
          <p:cNvSpPr txBox="1">
            <a:spLocks noGrp="1"/>
          </p:cNvSpPr>
          <p:nvPr>
            <p:ph type="title"/>
          </p:nvPr>
        </p:nvSpPr>
        <p:spPr>
          <a:xfrm>
            <a:off x="749300" y="2997200"/>
            <a:ext cx="14752319" cy="817880"/>
          </a:xfrm>
          <a:prstGeom prst="rect">
            <a:avLst/>
          </a:prstGeom>
        </p:spPr>
        <p:txBody>
          <a:bodyPr vert="horz" wrap="square" lIns="0" tIns="12700" rIns="0" bIns="0" rtlCol="0">
            <a:spAutoFit/>
          </a:bodyPr>
          <a:lstStyle/>
          <a:p>
            <a:pPr marL="12700">
              <a:lnSpc>
                <a:spcPct val="100000"/>
              </a:lnSpc>
              <a:spcBef>
                <a:spcPts val="100"/>
              </a:spcBef>
            </a:pPr>
            <a:r>
              <a:rPr sz="5200" spc="-335" dirty="0">
                <a:solidFill>
                  <a:srgbClr val="53585F"/>
                </a:solidFill>
              </a:rPr>
              <a:t>Today </a:t>
            </a:r>
            <a:r>
              <a:rPr sz="5200" spc="-145" dirty="0">
                <a:solidFill>
                  <a:srgbClr val="53585F"/>
                </a:solidFill>
              </a:rPr>
              <a:t>we </a:t>
            </a:r>
            <a:r>
              <a:rPr sz="5200" spc="-165" dirty="0">
                <a:solidFill>
                  <a:srgbClr val="53585F"/>
                </a:solidFill>
              </a:rPr>
              <a:t>see </a:t>
            </a:r>
            <a:r>
              <a:rPr sz="5200" spc="-140" dirty="0">
                <a:solidFill>
                  <a:srgbClr val="53585F"/>
                </a:solidFill>
              </a:rPr>
              <a:t>graph-projects </a:t>
            </a:r>
            <a:r>
              <a:rPr sz="5200" spc="-240" dirty="0">
                <a:solidFill>
                  <a:srgbClr val="53585F"/>
                </a:solidFill>
              </a:rPr>
              <a:t>in </a:t>
            </a:r>
            <a:r>
              <a:rPr sz="5200" spc="-245" dirty="0">
                <a:solidFill>
                  <a:srgbClr val="53585F"/>
                </a:solidFill>
              </a:rPr>
              <a:t>virtually </a:t>
            </a:r>
            <a:r>
              <a:rPr sz="5200" spc="-235" dirty="0">
                <a:solidFill>
                  <a:srgbClr val="53585F"/>
                </a:solidFill>
              </a:rPr>
              <a:t>every</a:t>
            </a:r>
            <a:r>
              <a:rPr sz="5200" spc="204" dirty="0">
                <a:solidFill>
                  <a:srgbClr val="53585F"/>
                </a:solidFill>
              </a:rPr>
              <a:t> </a:t>
            </a:r>
            <a:r>
              <a:rPr sz="5200" spc="-170" dirty="0">
                <a:solidFill>
                  <a:srgbClr val="53585F"/>
                </a:solidFill>
              </a:rPr>
              <a:t>industry</a:t>
            </a:r>
            <a:endParaRPr sz="5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204963"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049274" cy="91440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71500" y="977900"/>
            <a:ext cx="3296920" cy="589280"/>
          </a:xfrm>
          <a:prstGeom prst="rect">
            <a:avLst/>
          </a:prstGeom>
        </p:spPr>
        <p:txBody>
          <a:bodyPr vert="horz" wrap="square" lIns="0" tIns="12700" rIns="0" bIns="0" rtlCol="0">
            <a:spAutoFit/>
          </a:bodyPr>
          <a:lstStyle/>
          <a:p>
            <a:pPr marL="12700">
              <a:lnSpc>
                <a:spcPct val="100000"/>
              </a:lnSpc>
              <a:spcBef>
                <a:spcPts val="100"/>
              </a:spcBef>
            </a:pPr>
            <a:r>
              <a:rPr sz="3700" b="1" spc="-500" dirty="0">
                <a:latin typeface="Arial"/>
                <a:cs typeface="Arial"/>
              </a:rPr>
              <a:t>NEO4j </a:t>
            </a:r>
            <a:r>
              <a:rPr sz="3700" b="1" spc="-640" dirty="0">
                <a:latin typeface="Arial"/>
                <a:cs typeface="Arial"/>
              </a:rPr>
              <a:t>USE</a:t>
            </a:r>
            <a:r>
              <a:rPr sz="3700" b="1" spc="-365" dirty="0">
                <a:latin typeface="Arial"/>
                <a:cs typeface="Arial"/>
              </a:rPr>
              <a:t> </a:t>
            </a:r>
            <a:r>
              <a:rPr sz="3700" b="1" spc="-620" dirty="0">
                <a:latin typeface="Arial"/>
                <a:cs typeface="Arial"/>
              </a:rPr>
              <a:t>CASES</a:t>
            </a:r>
            <a:endParaRPr sz="3700">
              <a:latin typeface="Arial"/>
              <a:cs typeface="Arial"/>
            </a:endParaRPr>
          </a:p>
        </p:txBody>
      </p:sp>
      <p:sp>
        <p:nvSpPr>
          <p:cNvPr id="5" name="object 5"/>
          <p:cNvSpPr txBox="1"/>
          <p:nvPr/>
        </p:nvSpPr>
        <p:spPr>
          <a:xfrm>
            <a:off x="558800" y="1892300"/>
            <a:ext cx="4402455" cy="1308100"/>
          </a:xfrm>
          <a:prstGeom prst="rect">
            <a:avLst/>
          </a:prstGeom>
        </p:spPr>
        <p:txBody>
          <a:bodyPr vert="horz" wrap="square" lIns="0" tIns="12700" rIns="0" bIns="0" rtlCol="0">
            <a:spAutoFit/>
          </a:bodyPr>
          <a:lstStyle/>
          <a:p>
            <a:pPr marL="12700">
              <a:lnSpc>
                <a:spcPct val="100000"/>
              </a:lnSpc>
              <a:spcBef>
                <a:spcPts val="100"/>
              </a:spcBef>
            </a:pPr>
            <a:r>
              <a:rPr sz="3000" b="1" spc="-280" dirty="0">
                <a:solidFill>
                  <a:srgbClr val="53585F"/>
                </a:solidFill>
                <a:latin typeface="Arial"/>
                <a:cs typeface="Arial"/>
              </a:rPr>
              <a:t>Real </a:t>
            </a:r>
            <a:r>
              <a:rPr sz="3000" b="1" spc="-310" dirty="0">
                <a:solidFill>
                  <a:srgbClr val="53585F"/>
                </a:solidFill>
                <a:latin typeface="Arial"/>
                <a:cs typeface="Arial"/>
              </a:rPr>
              <a:t>Time</a:t>
            </a:r>
            <a:r>
              <a:rPr sz="3000" b="1" spc="-114" dirty="0">
                <a:solidFill>
                  <a:srgbClr val="53585F"/>
                </a:solidFill>
                <a:latin typeface="Arial"/>
                <a:cs typeface="Arial"/>
              </a:rPr>
              <a:t> </a:t>
            </a:r>
            <a:r>
              <a:rPr sz="3000" b="1" spc="-315" dirty="0">
                <a:solidFill>
                  <a:srgbClr val="53585F"/>
                </a:solidFill>
                <a:latin typeface="Arial"/>
                <a:cs typeface="Arial"/>
              </a:rPr>
              <a:t>Recommendations</a:t>
            </a:r>
            <a:endParaRPr sz="3000">
              <a:latin typeface="Arial"/>
              <a:cs typeface="Arial"/>
            </a:endParaRPr>
          </a:p>
          <a:p>
            <a:pPr marL="12700">
              <a:lnSpc>
                <a:spcPct val="100000"/>
              </a:lnSpc>
              <a:spcBef>
                <a:spcPts val="2900"/>
              </a:spcBef>
            </a:pPr>
            <a:r>
              <a:rPr sz="3000" b="1" spc="-235" dirty="0">
                <a:solidFill>
                  <a:srgbClr val="53585F"/>
                </a:solidFill>
                <a:latin typeface="Arial"/>
                <a:cs typeface="Arial"/>
              </a:rPr>
              <a:t>Master </a:t>
            </a:r>
            <a:r>
              <a:rPr sz="3000" b="1" spc="-254" dirty="0">
                <a:solidFill>
                  <a:srgbClr val="53585F"/>
                </a:solidFill>
                <a:latin typeface="Arial"/>
                <a:cs typeface="Arial"/>
              </a:rPr>
              <a:t>Data</a:t>
            </a:r>
            <a:r>
              <a:rPr sz="3000" b="1" spc="-15" dirty="0">
                <a:solidFill>
                  <a:srgbClr val="53585F"/>
                </a:solidFill>
                <a:latin typeface="Arial"/>
                <a:cs typeface="Arial"/>
              </a:rPr>
              <a:t> </a:t>
            </a:r>
            <a:r>
              <a:rPr sz="3000" b="1" spc="-280" dirty="0">
                <a:solidFill>
                  <a:srgbClr val="53585F"/>
                </a:solidFill>
                <a:latin typeface="Arial"/>
                <a:cs typeface="Arial"/>
              </a:rPr>
              <a:t>Management</a:t>
            </a:r>
            <a:endParaRPr sz="3000">
              <a:latin typeface="Arial"/>
              <a:cs typeface="Arial"/>
            </a:endParaRPr>
          </a:p>
        </p:txBody>
      </p:sp>
      <p:sp>
        <p:nvSpPr>
          <p:cNvPr id="6" name="object 6"/>
          <p:cNvSpPr txBox="1"/>
          <p:nvPr/>
        </p:nvSpPr>
        <p:spPr>
          <a:xfrm>
            <a:off x="558800" y="6019800"/>
            <a:ext cx="4707255" cy="482600"/>
          </a:xfrm>
          <a:prstGeom prst="rect">
            <a:avLst/>
          </a:prstGeom>
        </p:spPr>
        <p:txBody>
          <a:bodyPr vert="horz" wrap="square" lIns="0" tIns="12700" rIns="0" bIns="0" rtlCol="0">
            <a:spAutoFit/>
          </a:bodyPr>
          <a:lstStyle/>
          <a:p>
            <a:pPr marL="12700">
              <a:lnSpc>
                <a:spcPct val="100000"/>
              </a:lnSpc>
              <a:spcBef>
                <a:spcPts val="100"/>
              </a:spcBef>
            </a:pPr>
            <a:r>
              <a:rPr sz="3000" b="1" spc="-210" dirty="0">
                <a:solidFill>
                  <a:srgbClr val="53585F"/>
                </a:solidFill>
                <a:latin typeface="Arial"/>
                <a:cs typeface="Arial"/>
              </a:rPr>
              <a:t>Identity </a:t>
            </a:r>
            <a:r>
              <a:rPr sz="3000" b="1" spc="-390" dirty="0">
                <a:solidFill>
                  <a:srgbClr val="53585F"/>
                </a:solidFill>
                <a:latin typeface="Arial"/>
                <a:cs typeface="Arial"/>
              </a:rPr>
              <a:t>&amp; </a:t>
            </a:r>
            <a:r>
              <a:rPr sz="3000" b="1" spc="-335" dirty="0">
                <a:solidFill>
                  <a:srgbClr val="53585F"/>
                </a:solidFill>
                <a:latin typeface="Arial"/>
                <a:cs typeface="Arial"/>
              </a:rPr>
              <a:t>Access</a:t>
            </a:r>
            <a:r>
              <a:rPr sz="3000" b="1" spc="-380" dirty="0">
                <a:solidFill>
                  <a:srgbClr val="53585F"/>
                </a:solidFill>
                <a:latin typeface="Arial"/>
                <a:cs typeface="Arial"/>
              </a:rPr>
              <a:t> </a:t>
            </a:r>
            <a:r>
              <a:rPr sz="3000" b="1" spc="-280" dirty="0">
                <a:solidFill>
                  <a:srgbClr val="53585F"/>
                </a:solidFill>
                <a:latin typeface="Arial"/>
                <a:cs typeface="Arial"/>
              </a:rPr>
              <a:t>Management</a:t>
            </a:r>
            <a:endParaRPr sz="3000">
              <a:latin typeface="Arial"/>
              <a:cs typeface="Arial"/>
            </a:endParaRPr>
          </a:p>
        </p:txBody>
      </p:sp>
      <p:sp>
        <p:nvSpPr>
          <p:cNvPr id="7" name="object 7"/>
          <p:cNvSpPr txBox="1"/>
          <p:nvPr/>
        </p:nvSpPr>
        <p:spPr>
          <a:xfrm>
            <a:off x="558800" y="3556000"/>
            <a:ext cx="3760470" cy="2108200"/>
          </a:xfrm>
          <a:prstGeom prst="rect">
            <a:avLst/>
          </a:prstGeom>
        </p:spPr>
        <p:txBody>
          <a:bodyPr vert="horz" wrap="square" lIns="0" tIns="12700" rIns="0" bIns="0" rtlCol="0">
            <a:spAutoFit/>
          </a:bodyPr>
          <a:lstStyle/>
          <a:p>
            <a:pPr marL="12700">
              <a:lnSpc>
                <a:spcPct val="100000"/>
              </a:lnSpc>
              <a:spcBef>
                <a:spcPts val="100"/>
              </a:spcBef>
            </a:pPr>
            <a:r>
              <a:rPr sz="3000" b="1" spc="-315" dirty="0">
                <a:solidFill>
                  <a:srgbClr val="53585F"/>
                </a:solidFill>
                <a:latin typeface="Arial"/>
                <a:cs typeface="Arial"/>
              </a:rPr>
              <a:t>Fraud</a:t>
            </a:r>
            <a:r>
              <a:rPr sz="3000" b="1" spc="-120" dirty="0">
                <a:solidFill>
                  <a:srgbClr val="53585F"/>
                </a:solidFill>
                <a:latin typeface="Arial"/>
                <a:cs typeface="Arial"/>
              </a:rPr>
              <a:t> </a:t>
            </a:r>
            <a:r>
              <a:rPr sz="3000" b="1" spc="-265" dirty="0">
                <a:solidFill>
                  <a:srgbClr val="53585F"/>
                </a:solidFill>
                <a:latin typeface="Arial"/>
                <a:cs typeface="Arial"/>
              </a:rPr>
              <a:t>Detection</a:t>
            </a:r>
            <a:endParaRPr sz="3000">
              <a:latin typeface="Arial"/>
              <a:cs typeface="Arial"/>
            </a:endParaRPr>
          </a:p>
          <a:p>
            <a:pPr marL="25400" marR="5080" indent="-12700">
              <a:lnSpc>
                <a:spcPct val="175000"/>
              </a:lnSpc>
              <a:spcBef>
                <a:spcPts val="200"/>
              </a:spcBef>
            </a:pPr>
            <a:r>
              <a:rPr sz="3000" b="1" spc="-345" dirty="0">
                <a:solidFill>
                  <a:srgbClr val="53585F"/>
                </a:solidFill>
                <a:latin typeface="Arial"/>
                <a:cs typeface="Arial"/>
              </a:rPr>
              <a:t>Graph </a:t>
            </a:r>
            <a:r>
              <a:rPr sz="3000" b="1" spc="-335" dirty="0">
                <a:solidFill>
                  <a:srgbClr val="53585F"/>
                </a:solidFill>
                <a:latin typeface="Arial"/>
                <a:cs typeface="Arial"/>
              </a:rPr>
              <a:t>Based </a:t>
            </a:r>
            <a:r>
              <a:rPr sz="3000" b="1" spc="-290" dirty="0">
                <a:solidFill>
                  <a:srgbClr val="53585F"/>
                </a:solidFill>
                <a:latin typeface="Arial"/>
                <a:cs typeface="Arial"/>
              </a:rPr>
              <a:t>Search  </a:t>
            </a:r>
            <a:r>
              <a:rPr sz="3000" b="1" spc="-260" dirty="0">
                <a:solidFill>
                  <a:srgbClr val="53585F"/>
                </a:solidFill>
                <a:latin typeface="Arial"/>
                <a:cs typeface="Arial"/>
              </a:rPr>
              <a:t>Network </a:t>
            </a:r>
            <a:r>
              <a:rPr sz="3000" b="1" spc="-390" dirty="0">
                <a:solidFill>
                  <a:srgbClr val="53585F"/>
                </a:solidFill>
                <a:latin typeface="Arial"/>
                <a:cs typeface="Arial"/>
              </a:rPr>
              <a:t>&amp;</a:t>
            </a:r>
            <a:r>
              <a:rPr sz="3000" b="1" spc="10" dirty="0">
                <a:solidFill>
                  <a:srgbClr val="53585F"/>
                </a:solidFill>
                <a:latin typeface="Arial"/>
                <a:cs typeface="Arial"/>
              </a:rPr>
              <a:t> </a:t>
            </a:r>
            <a:r>
              <a:rPr sz="3000" b="1" spc="-270" dirty="0">
                <a:solidFill>
                  <a:srgbClr val="53585F"/>
                </a:solidFill>
                <a:latin typeface="Arial"/>
                <a:cs typeface="Arial"/>
              </a:rPr>
              <a:t>IT-Operations</a:t>
            </a:r>
            <a:endParaRPr sz="3000">
              <a:latin typeface="Arial"/>
              <a:cs typeface="Arial"/>
            </a:endParaRPr>
          </a:p>
        </p:txBody>
      </p:sp>
      <p:sp>
        <p:nvSpPr>
          <p:cNvPr id="8" name="object 8"/>
          <p:cNvSpPr txBox="1"/>
          <p:nvPr/>
        </p:nvSpPr>
        <p:spPr>
          <a:xfrm>
            <a:off x="7759700" y="1092200"/>
            <a:ext cx="3854450" cy="723900"/>
          </a:xfrm>
          <a:prstGeom prst="rect">
            <a:avLst/>
          </a:prstGeom>
        </p:spPr>
        <p:txBody>
          <a:bodyPr vert="horz" wrap="square" lIns="0" tIns="12700" rIns="0" bIns="0" rtlCol="0">
            <a:spAutoFit/>
          </a:bodyPr>
          <a:lstStyle/>
          <a:p>
            <a:pPr marL="12700">
              <a:lnSpc>
                <a:spcPts val="2510"/>
              </a:lnSpc>
              <a:spcBef>
                <a:spcPts val="100"/>
              </a:spcBef>
            </a:pPr>
            <a:r>
              <a:rPr sz="2100" b="1" spc="-345" dirty="0">
                <a:solidFill>
                  <a:srgbClr val="0365C0"/>
                </a:solidFill>
                <a:latin typeface="Arial"/>
                <a:cs typeface="Arial"/>
              </a:rPr>
              <a:t>GRAPH</a:t>
            </a:r>
            <a:r>
              <a:rPr sz="2100" b="1" spc="-125" dirty="0">
                <a:solidFill>
                  <a:srgbClr val="0365C0"/>
                </a:solidFill>
                <a:latin typeface="Arial"/>
                <a:cs typeface="Arial"/>
              </a:rPr>
              <a:t> </a:t>
            </a:r>
            <a:r>
              <a:rPr sz="2100" b="1" spc="-250" dirty="0">
                <a:solidFill>
                  <a:srgbClr val="0365C0"/>
                </a:solidFill>
                <a:latin typeface="Arial"/>
                <a:cs typeface="Arial"/>
              </a:rPr>
              <a:t>THINKING:</a:t>
            </a:r>
            <a:endParaRPr sz="2100">
              <a:latin typeface="Arial"/>
              <a:cs typeface="Arial"/>
            </a:endParaRPr>
          </a:p>
          <a:p>
            <a:pPr marL="12700">
              <a:lnSpc>
                <a:spcPts val="2990"/>
              </a:lnSpc>
            </a:pPr>
            <a:r>
              <a:rPr sz="2500" b="1" dirty="0">
                <a:solidFill>
                  <a:srgbClr val="53585F"/>
                </a:solidFill>
                <a:latin typeface="Arial"/>
                <a:cs typeface="Arial"/>
              </a:rPr>
              <a:t>Master Data</a:t>
            </a:r>
            <a:r>
              <a:rPr sz="2500" b="1" spc="-60" dirty="0">
                <a:solidFill>
                  <a:srgbClr val="53585F"/>
                </a:solidFill>
                <a:latin typeface="Arial"/>
                <a:cs typeface="Arial"/>
              </a:rPr>
              <a:t> </a:t>
            </a:r>
            <a:r>
              <a:rPr sz="2500" b="1" spc="-5" dirty="0">
                <a:solidFill>
                  <a:srgbClr val="53585F"/>
                </a:solidFill>
                <a:latin typeface="Arial"/>
                <a:cs typeface="Arial"/>
              </a:rPr>
              <a:t>Management</a:t>
            </a:r>
            <a:endParaRPr sz="2500">
              <a:latin typeface="Arial"/>
              <a:cs typeface="Arial"/>
            </a:endParaRPr>
          </a:p>
        </p:txBody>
      </p:sp>
      <p:sp>
        <p:nvSpPr>
          <p:cNvPr id="9" name="object 9"/>
          <p:cNvSpPr/>
          <p:nvPr/>
        </p:nvSpPr>
        <p:spPr>
          <a:xfrm>
            <a:off x="6781800" y="1054100"/>
            <a:ext cx="889000" cy="8128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8521700" y="2733535"/>
            <a:ext cx="647700" cy="720864"/>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8314487" y="2638958"/>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12" name="object 12"/>
          <p:cNvSpPr/>
          <p:nvPr/>
        </p:nvSpPr>
        <p:spPr>
          <a:xfrm>
            <a:off x="11571414" y="2923232"/>
            <a:ext cx="576021" cy="75976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1328755" y="2825851"/>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14" name="object 14"/>
          <p:cNvSpPr/>
          <p:nvPr/>
        </p:nvSpPr>
        <p:spPr>
          <a:xfrm>
            <a:off x="14617700" y="1955800"/>
            <a:ext cx="660400" cy="7620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4414245" y="1840623"/>
            <a:ext cx="1061720" cy="1061720"/>
          </a:xfrm>
          <a:custGeom>
            <a:avLst/>
            <a:gdLst/>
            <a:ahLst/>
            <a:cxnLst/>
            <a:rect l="l" t="t" r="r" b="b"/>
            <a:pathLst>
              <a:path w="1061719"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16" name="object 16"/>
          <p:cNvSpPr/>
          <p:nvPr/>
        </p:nvSpPr>
        <p:spPr>
          <a:xfrm>
            <a:off x="14833600" y="4053740"/>
            <a:ext cx="660400" cy="75955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4620747" y="3967810"/>
            <a:ext cx="1061720" cy="1061720"/>
          </a:xfrm>
          <a:custGeom>
            <a:avLst/>
            <a:gdLst/>
            <a:ahLst/>
            <a:cxnLst/>
            <a:rect l="l" t="t" r="r" b="b"/>
            <a:pathLst>
              <a:path w="1061719"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18" name="object 18"/>
          <p:cNvSpPr/>
          <p:nvPr/>
        </p:nvSpPr>
        <p:spPr>
          <a:xfrm>
            <a:off x="13982700" y="6820588"/>
            <a:ext cx="660400" cy="761311"/>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13751306" y="6703606"/>
            <a:ext cx="1061720" cy="1061720"/>
          </a:xfrm>
          <a:custGeom>
            <a:avLst/>
            <a:gdLst/>
            <a:ahLst/>
            <a:cxnLst/>
            <a:rect l="l" t="t" r="r" b="b"/>
            <a:pathLst>
              <a:path w="1061719"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20" name="object 20"/>
          <p:cNvSpPr/>
          <p:nvPr/>
        </p:nvSpPr>
        <p:spPr>
          <a:xfrm>
            <a:off x="11366500" y="7367842"/>
            <a:ext cx="685800" cy="760157"/>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1145939" y="7266381"/>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22" name="object 22"/>
          <p:cNvSpPr/>
          <p:nvPr/>
        </p:nvSpPr>
        <p:spPr>
          <a:xfrm>
            <a:off x="8293100" y="6870700"/>
            <a:ext cx="673100" cy="669937"/>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8063039" y="6703606"/>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24" name="object 24"/>
          <p:cNvSpPr/>
          <p:nvPr/>
        </p:nvSpPr>
        <p:spPr>
          <a:xfrm>
            <a:off x="6794500" y="4711700"/>
            <a:ext cx="571500" cy="761288"/>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6582511" y="4590681"/>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26" name="object 26"/>
          <p:cNvSpPr/>
          <p:nvPr/>
        </p:nvSpPr>
        <p:spPr>
          <a:xfrm>
            <a:off x="11607800" y="5448300"/>
            <a:ext cx="736600" cy="850900"/>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11446674" y="5362587"/>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28" name="object 28"/>
          <p:cNvSpPr/>
          <p:nvPr/>
        </p:nvSpPr>
        <p:spPr>
          <a:xfrm>
            <a:off x="9770491" y="4803244"/>
            <a:ext cx="714375" cy="848255"/>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9604488" y="4745939"/>
            <a:ext cx="1061720" cy="1061720"/>
          </a:xfrm>
          <a:custGeom>
            <a:avLst/>
            <a:gdLst/>
            <a:ahLst/>
            <a:cxnLst/>
            <a:rect l="l" t="t" r="r" b="b"/>
            <a:pathLst>
              <a:path w="1061720" h="1061720">
                <a:moveTo>
                  <a:pt x="905816" y="155413"/>
                </a:moveTo>
                <a:lnTo>
                  <a:pt x="938433" y="191098"/>
                </a:lnTo>
                <a:lnTo>
                  <a:pt x="967214" y="228901"/>
                </a:lnTo>
                <a:lnTo>
                  <a:pt x="992157" y="268559"/>
                </a:lnTo>
                <a:lnTo>
                  <a:pt x="1013262" y="309807"/>
                </a:lnTo>
                <a:lnTo>
                  <a:pt x="1030530" y="352379"/>
                </a:lnTo>
                <a:lnTo>
                  <a:pt x="1043961" y="396011"/>
                </a:lnTo>
                <a:lnTo>
                  <a:pt x="1053555" y="440437"/>
                </a:lnTo>
                <a:lnTo>
                  <a:pt x="1059311" y="485394"/>
                </a:lnTo>
                <a:lnTo>
                  <a:pt x="1061229" y="530615"/>
                </a:lnTo>
                <a:lnTo>
                  <a:pt x="1059311" y="575836"/>
                </a:lnTo>
                <a:lnTo>
                  <a:pt x="1053555" y="620792"/>
                </a:lnTo>
                <a:lnTo>
                  <a:pt x="1043961" y="665219"/>
                </a:lnTo>
                <a:lnTo>
                  <a:pt x="1030530" y="708851"/>
                </a:lnTo>
                <a:lnTo>
                  <a:pt x="1013262" y="751423"/>
                </a:lnTo>
                <a:lnTo>
                  <a:pt x="992157" y="792670"/>
                </a:lnTo>
                <a:lnTo>
                  <a:pt x="967214" y="832328"/>
                </a:lnTo>
                <a:lnTo>
                  <a:pt x="938433" y="870131"/>
                </a:lnTo>
                <a:lnTo>
                  <a:pt x="905816" y="905816"/>
                </a:lnTo>
                <a:lnTo>
                  <a:pt x="870131" y="938433"/>
                </a:lnTo>
                <a:lnTo>
                  <a:pt x="832328" y="967214"/>
                </a:lnTo>
                <a:lnTo>
                  <a:pt x="792670" y="992157"/>
                </a:lnTo>
                <a:lnTo>
                  <a:pt x="751423" y="1013262"/>
                </a:lnTo>
                <a:lnTo>
                  <a:pt x="708851" y="1030530"/>
                </a:lnTo>
                <a:lnTo>
                  <a:pt x="665219" y="1043961"/>
                </a:lnTo>
                <a:lnTo>
                  <a:pt x="620792" y="1053555"/>
                </a:lnTo>
                <a:lnTo>
                  <a:pt x="575836" y="1059311"/>
                </a:lnTo>
                <a:lnTo>
                  <a:pt x="530615" y="1061229"/>
                </a:lnTo>
                <a:lnTo>
                  <a:pt x="485394" y="1059311"/>
                </a:lnTo>
                <a:lnTo>
                  <a:pt x="440437" y="1053555"/>
                </a:lnTo>
                <a:lnTo>
                  <a:pt x="396011" y="1043961"/>
                </a:lnTo>
                <a:lnTo>
                  <a:pt x="352379" y="1030530"/>
                </a:lnTo>
                <a:lnTo>
                  <a:pt x="309807" y="1013262"/>
                </a:lnTo>
                <a:lnTo>
                  <a:pt x="268559" y="992157"/>
                </a:lnTo>
                <a:lnTo>
                  <a:pt x="228901" y="967214"/>
                </a:lnTo>
                <a:lnTo>
                  <a:pt x="191098" y="938433"/>
                </a:lnTo>
                <a:lnTo>
                  <a:pt x="155413" y="905816"/>
                </a:lnTo>
                <a:lnTo>
                  <a:pt x="122796" y="870131"/>
                </a:lnTo>
                <a:lnTo>
                  <a:pt x="94015" y="832328"/>
                </a:lnTo>
                <a:lnTo>
                  <a:pt x="69072" y="792670"/>
                </a:lnTo>
                <a:lnTo>
                  <a:pt x="47967" y="751423"/>
                </a:lnTo>
                <a:lnTo>
                  <a:pt x="30699" y="708851"/>
                </a:lnTo>
                <a:lnTo>
                  <a:pt x="17268" y="665219"/>
                </a:lnTo>
                <a:lnTo>
                  <a:pt x="7674" y="620792"/>
                </a:lnTo>
                <a:lnTo>
                  <a:pt x="1918" y="575836"/>
                </a:lnTo>
                <a:lnTo>
                  <a:pt x="0" y="530615"/>
                </a:lnTo>
                <a:lnTo>
                  <a:pt x="1918" y="485394"/>
                </a:lnTo>
                <a:lnTo>
                  <a:pt x="7674" y="440437"/>
                </a:lnTo>
                <a:lnTo>
                  <a:pt x="17268" y="396011"/>
                </a:lnTo>
                <a:lnTo>
                  <a:pt x="30699" y="352379"/>
                </a:lnTo>
                <a:lnTo>
                  <a:pt x="47967" y="309807"/>
                </a:lnTo>
                <a:lnTo>
                  <a:pt x="69072" y="268559"/>
                </a:lnTo>
                <a:lnTo>
                  <a:pt x="94015" y="228901"/>
                </a:lnTo>
                <a:lnTo>
                  <a:pt x="122796" y="191098"/>
                </a:lnTo>
                <a:lnTo>
                  <a:pt x="155413" y="155413"/>
                </a:lnTo>
                <a:lnTo>
                  <a:pt x="191098" y="122796"/>
                </a:lnTo>
                <a:lnTo>
                  <a:pt x="228901" y="94015"/>
                </a:lnTo>
                <a:lnTo>
                  <a:pt x="268559" y="69072"/>
                </a:lnTo>
                <a:lnTo>
                  <a:pt x="309807" y="47967"/>
                </a:lnTo>
                <a:lnTo>
                  <a:pt x="352379" y="30699"/>
                </a:lnTo>
                <a:lnTo>
                  <a:pt x="396011" y="17268"/>
                </a:lnTo>
                <a:lnTo>
                  <a:pt x="440437" y="7674"/>
                </a:lnTo>
                <a:lnTo>
                  <a:pt x="485394" y="1918"/>
                </a:lnTo>
                <a:lnTo>
                  <a:pt x="530615" y="0"/>
                </a:lnTo>
                <a:lnTo>
                  <a:pt x="575836" y="1918"/>
                </a:lnTo>
                <a:lnTo>
                  <a:pt x="620792" y="7674"/>
                </a:lnTo>
                <a:lnTo>
                  <a:pt x="665219" y="17268"/>
                </a:lnTo>
                <a:lnTo>
                  <a:pt x="708851" y="30699"/>
                </a:lnTo>
                <a:lnTo>
                  <a:pt x="751423" y="47967"/>
                </a:lnTo>
                <a:lnTo>
                  <a:pt x="792670" y="69072"/>
                </a:lnTo>
                <a:lnTo>
                  <a:pt x="832328" y="94015"/>
                </a:lnTo>
                <a:lnTo>
                  <a:pt x="870131" y="122796"/>
                </a:lnTo>
                <a:lnTo>
                  <a:pt x="905816" y="155413"/>
                </a:lnTo>
                <a:close/>
              </a:path>
            </a:pathLst>
          </a:custGeom>
          <a:ln w="38100">
            <a:solidFill>
              <a:srgbClr val="53585F"/>
            </a:solidFill>
          </a:ln>
        </p:spPr>
        <p:txBody>
          <a:bodyPr wrap="square" lIns="0" tIns="0" rIns="0" bIns="0" rtlCol="0"/>
          <a:lstStyle/>
          <a:p>
            <a:endParaRPr/>
          </a:p>
        </p:txBody>
      </p:sp>
      <p:sp>
        <p:nvSpPr>
          <p:cNvPr id="30" name="object 30"/>
          <p:cNvSpPr/>
          <p:nvPr/>
        </p:nvSpPr>
        <p:spPr>
          <a:xfrm>
            <a:off x="14476407" y="5036515"/>
            <a:ext cx="504190" cy="1585595"/>
          </a:xfrm>
          <a:custGeom>
            <a:avLst/>
            <a:gdLst/>
            <a:ahLst/>
            <a:cxnLst/>
            <a:rect l="l" t="t" r="r" b="b"/>
            <a:pathLst>
              <a:path w="504190" h="1585595">
                <a:moveTo>
                  <a:pt x="503874" y="0"/>
                </a:moveTo>
                <a:lnTo>
                  <a:pt x="488248" y="49169"/>
                </a:lnTo>
                <a:lnTo>
                  <a:pt x="472623" y="98338"/>
                </a:lnTo>
                <a:lnTo>
                  <a:pt x="456997" y="147508"/>
                </a:lnTo>
                <a:lnTo>
                  <a:pt x="441371" y="196677"/>
                </a:lnTo>
                <a:lnTo>
                  <a:pt x="425746" y="245847"/>
                </a:lnTo>
                <a:lnTo>
                  <a:pt x="410120" y="295016"/>
                </a:lnTo>
                <a:lnTo>
                  <a:pt x="394494" y="344186"/>
                </a:lnTo>
                <a:lnTo>
                  <a:pt x="378869" y="393355"/>
                </a:lnTo>
                <a:lnTo>
                  <a:pt x="363243" y="442525"/>
                </a:lnTo>
                <a:lnTo>
                  <a:pt x="347617" y="491694"/>
                </a:lnTo>
                <a:lnTo>
                  <a:pt x="331992" y="540864"/>
                </a:lnTo>
                <a:lnTo>
                  <a:pt x="316366" y="590034"/>
                </a:lnTo>
                <a:lnTo>
                  <a:pt x="300741" y="639203"/>
                </a:lnTo>
                <a:lnTo>
                  <a:pt x="285115" y="688373"/>
                </a:lnTo>
                <a:lnTo>
                  <a:pt x="269489" y="737542"/>
                </a:lnTo>
                <a:lnTo>
                  <a:pt x="253864" y="786712"/>
                </a:lnTo>
                <a:lnTo>
                  <a:pt x="238238" y="835881"/>
                </a:lnTo>
                <a:lnTo>
                  <a:pt x="222612" y="885051"/>
                </a:lnTo>
                <a:lnTo>
                  <a:pt x="206987" y="934221"/>
                </a:lnTo>
                <a:lnTo>
                  <a:pt x="191361" y="983390"/>
                </a:lnTo>
                <a:lnTo>
                  <a:pt x="175735" y="1032560"/>
                </a:lnTo>
                <a:lnTo>
                  <a:pt x="160110" y="1081730"/>
                </a:lnTo>
                <a:lnTo>
                  <a:pt x="144484" y="1130899"/>
                </a:lnTo>
                <a:lnTo>
                  <a:pt x="128859" y="1180069"/>
                </a:lnTo>
                <a:lnTo>
                  <a:pt x="113233" y="1229239"/>
                </a:lnTo>
                <a:lnTo>
                  <a:pt x="97607" y="1278409"/>
                </a:lnTo>
                <a:lnTo>
                  <a:pt x="81982" y="1327578"/>
                </a:lnTo>
                <a:lnTo>
                  <a:pt x="66356" y="1376748"/>
                </a:lnTo>
                <a:lnTo>
                  <a:pt x="50730" y="1425918"/>
                </a:lnTo>
                <a:lnTo>
                  <a:pt x="35105" y="1475088"/>
                </a:lnTo>
                <a:lnTo>
                  <a:pt x="19479" y="1524258"/>
                </a:lnTo>
                <a:lnTo>
                  <a:pt x="3854" y="1573428"/>
                </a:lnTo>
                <a:lnTo>
                  <a:pt x="0" y="1585556"/>
                </a:lnTo>
              </a:path>
            </a:pathLst>
          </a:custGeom>
          <a:ln w="25400">
            <a:solidFill>
              <a:srgbClr val="000000"/>
            </a:solidFill>
          </a:ln>
        </p:spPr>
        <p:txBody>
          <a:bodyPr wrap="square" lIns="0" tIns="0" rIns="0" bIns="0" rtlCol="0"/>
          <a:lstStyle/>
          <a:p>
            <a:endParaRPr/>
          </a:p>
        </p:txBody>
      </p:sp>
      <p:sp>
        <p:nvSpPr>
          <p:cNvPr id="31" name="object 31"/>
          <p:cNvSpPr/>
          <p:nvPr/>
        </p:nvSpPr>
        <p:spPr>
          <a:xfrm>
            <a:off x="14422246" y="6591490"/>
            <a:ext cx="116205" cy="135255"/>
          </a:xfrm>
          <a:custGeom>
            <a:avLst/>
            <a:gdLst/>
            <a:ahLst/>
            <a:cxnLst/>
            <a:rect l="l" t="t" r="r" b="b"/>
            <a:pathLst>
              <a:path w="116205" h="135254">
                <a:moveTo>
                  <a:pt x="0" y="0"/>
                </a:moveTo>
                <a:lnTo>
                  <a:pt x="21082" y="134658"/>
                </a:lnTo>
                <a:lnTo>
                  <a:pt x="116205" y="36931"/>
                </a:lnTo>
                <a:lnTo>
                  <a:pt x="0" y="0"/>
                </a:lnTo>
                <a:close/>
              </a:path>
            </a:pathLst>
          </a:custGeom>
          <a:solidFill>
            <a:srgbClr val="000000"/>
          </a:solidFill>
        </p:spPr>
        <p:txBody>
          <a:bodyPr wrap="square" lIns="0" tIns="0" rIns="0" bIns="0" rtlCol="0"/>
          <a:lstStyle/>
          <a:p>
            <a:endParaRPr/>
          </a:p>
        </p:txBody>
      </p:sp>
      <p:sp>
        <p:nvSpPr>
          <p:cNvPr id="32" name="object 32"/>
          <p:cNvSpPr/>
          <p:nvPr/>
        </p:nvSpPr>
        <p:spPr>
          <a:xfrm>
            <a:off x="12407645" y="3546652"/>
            <a:ext cx="2150745" cy="746125"/>
          </a:xfrm>
          <a:custGeom>
            <a:avLst/>
            <a:gdLst/>
            <a:ahLst/>
            <a:cxnLst/>
            <a:rect l="l" t="t" r="r" b="b"/>
            <a:pathLst>
              <a:path w="2150744" h="746125">
                <a:moveTo>
                  <a:pt x="0" y="0"/>
                </a:moveTo>
                <a:lnTo>
                  <a:pt x="47521" y="16484"/>
                </a:lnTo>
                <a:lnTo>
                  <a:pt x="95042" y="32969"/>
                </a:lnTo>
                <a:lnTo>
                  <a:pt x="142563" y="49454"/>
                </a:lnTo>
                <a:lnTo>
                  <a:pt x="190084" y="65939"/>
                </a:lnTo>
                <a:lnTo>
                  <a:pt x="237606" y="82424"/>
                </a:lnTo>
                <a:lnTo>
                  <a:pt x="285127" y="98909"/>
                </a:lnTo>
                <a:lnTo>
                  <a:pt x="332648" y="115393"/>
                </a:lnTo>
                <a:lnTo>
                  <a:pt x="380169" y="131878"/>
                </a:lnTo>
                <a:lnTo>
                  <a:pt x="427691" y="148363"/>
                </a:lnTo>
                <a:lnTo>
                  <a:pt x="475212" y="164848"/>
                </a:lnTo>
                <a:lnTo>
                  <a:pt x="522733" y="181333"/>
                </a:lnTo>
                <a:lnTo>
                  <a:pt x="570254" y="197818"/>
                </a:lnTo>
                <a:lnTo>
                  <a:pt x="617775" y="214303"/>
                </a:lnTo>
                <a:lnTo>
                  <a:pt x="665297" y="230787"/>
                </a:lnTo>
                <a:lnTo>
                  <a:pt x="712818" y="247272"/>
                </a:lnTo>
                <a:lnTo>
                  <a:pt x="760339" y="263757"/>
                </a:lnTo>
                <a:lnTo>
                  <a:pt x="807860" y="280242"/>
                </a:lnTo>
                <a:lnTo>
                  <a:pt x="855382" y="296727"/>
                </a:lnTo>
                <a:lnTo>
                  <a:pt x="902903" y="313212"/>
                </a:lnTo>
                <a:lnTo>
                  <a:pt x="950424" y="329697"/>
                </a:lnTo>
                <a:lnTo>
                  <a:pt x="997945" y="346181"/>
                </a:lnTo>
                <a:lnTo>
                  <a:pt x="1045467" y="362666"/>
                </a:lnTo>
                <a:lnTo>
                  <a:pt x="1092988" y="379151"/>
                </a:lnTo>
                <a:lnTo>
                  <a:pt x="1140509" y="395636"/>
                </a:lnTo>
                <a:lnTo>
                  <a:pt x="1188030" y="412121"/>
                </a:lnTo>
                <a:lnTo>
                  <a:pt x="1235551" y="428606"/>
                </a:lnTo>
                <a:lnTo>
                  <a:pt x="1283072" y="445091"/>
                </a:lnTo>
                <a:lnTo>
                  <a:pt x="1330594" y="461575"/>
                </a:lnTo>
                <a:lnTo>
                  <a:pt x="1378115" y="478060"/>
                </a:lnTo>
                <a:lnTo>
                  <a:pt x="1425636" y="494545"/>
                </a:lnTo>
                <a:lnTo>
                  <a:pt x="1473157" y="511030"/>
                </a:lnTo>
                <a:lnTo>
                  <a:pt x="1520678" y="527515"/>
                </a:lnTo>
                <a:lnTo>
                  <a:pt x="1568199" y="544000"/>
                </a:lnTo>
                <a:lnTo>
                  <a:pt x="1615720" y="560485"/>
                </a:lnTo>
                <a:lnTo>
                  <a:pt x="1663241" y="576969"/>
                </a:lnTo>
                <a:lnTo>
                  <a:pt x="1710762" y="593454"/>
                </a:lnTo>
                <a:lnTo>
                  <a:pt x="1758283" y="609939"/>
                </a:lnTo>
                <a:lnTo>
                  <a:pt x="1805804" y="626424"/>
                </a:lnTo>
                <a:lnTo>
                  <a:pt x="1853325" y="642909"/>
                </a:lnTo>
                <a:lnTo>
                  <a:pt x="1900846" y="659394"/>
                </a:lnTo>
                <a:lnTo>
                  <a:pt x="1948367" y="675879"/>
                </a:lnTo>
                <a:lnTo>
                  <a:pt x="1995888" y="692363"/>
                </a:lnTo>
                <a:lnTo>
                  <a:pt x="2043409" y="708848"/>
                </a:lnTo>
                <a:lnTo>
                  <a:pt x="2090930" y="725333"/>
                </a:lnTo>
                <a:lnTo>
                  <a:pt x="2138451" y="741818"/>
                </a:lnTo>
                <a:lnTo>
                  <a:pt x="2150465" y="745984"/>
                </a:lnTo>
              </a:path>
            </a:pathLst>
          </a:custGeom>
          <a:ln w="25400">
            <a:solidFill>
              <a:srgbClr val="53585F"/>
            </a:solidFill>
          </a:ln>
        </p:spPr>
        <p:txBody>
          <a:bodyPr wrap="square" lIns="0" tIns="0" rIns="0" bIns="0" rtlCol="0"/>
          <a:lstStyle/>
          <a:p>
            <a:endParaRPr/>
          </a:p>
        </p:txBody>
      </p:sp>
      <p:sp>
        <p:nvSpPr>
          <p:cNvPr id="33" name="object 33"/>
          <p:cNvSpPr/>
          <p:nvPr/>
        </p:nvSpPr>
        <p:spPr>
          <a:xfrm>
            <a:off x="14526133" y="4230878"/>
            <a:ext cx="135255" cy="115570"/>
          </a:xfrm>
          <a:custGeom>
            <a:avLst/>
            <a:gdLst/>
            <a:ahLst/>
            <a:cxnLst/>
            <a:rect l="l" t="t" r="r" b="b"/>
            <a:pathLst>
              <a:path w="135255" h="115570">
                <a:moveTo>
                  <a:pt x="40005" y="0"/>
                </a:moveTo>
                <a:lnTo>
                  <a:pt x="0" y="115188"/>
                </a:lnTo>
                <a:lnTo>
                  <a:pt x="135128" y="97548"/>
                </a:lnTo>
                <a:lnTo>
                  <a:pt x="40005" y="0"/>
                </a:lnTo>
                <a:close/>
              </a:path>
            </a:pathLst>
          </a:custGeom>
          <a:solidFill>
            <a:srgbClr val="53585F"/>
          </a:solidFill>
        </p:spPr>
        <p:txBody>
          <a:bodyPr wrap="square" lIns="0" tIns="0" rIns="0" bIns="0" rtlCol="0"/>
          <a:lstStyle/>
          <a:p>
            <a:endParaRPr/>
          </a:p>
        </p:txBody>
      </p:sp>
      <p:sp>
        <p:nvSpPr>
          <p:cNvPr id="34" name="object 34"/>
          <p:cNvSpPr/>
          <p:nvPr/>
        </p:nvSpPr>
        <p:spPr>
          <a:xfrm>
            <a:off x="12346800" y="2525720"/>
            <a:ext cx="1981835" cy="559435"/>
          </a:xfrm>
          <a:custGeom>
            <a:avLst/>
            <a:gdLst/>
            <a:ahLst/>
            <a:cxnLst/>
            <a:rect l="l" t="t" r="r" b="b"/>
            <a:pathLst>
              <a:path w="1981834" h="559435">
                <a:moveTo>
                  <a:pt x="1981530" y="0"/>
                </a:moveTo>
                <a:lnTo>
                  <a:pt x="1918108" y="6087"/>
                </a:lnTo>
                <a:lnTo>
                  <a:pt x="1867473" y="11537"/>
                </a:lnTo>
                <a:lnTo>
                  <a:pt x="1816976" y="17418"/>
                </a:lnTo>
                <a:lnTo>
                  <a:pt x="1766616" y="23727"/>
                </a:lnTo>
                <a:lnTo>
                  <a:pt x="1716394" y="30467"/>
                </a:lnTo>
                <a:lnTo>
                  <a:pt x="1666309" y="37635"/>
                </a:lnTo>
                <a:lnTo>
                  <a:pt x="1616362" y="45234"/>
                </a:lnTo>
                <a:lnTo>
                  <a:pt x="1566553" y="53261"/>
                </a:lnTo>
                <a:lnTo>
                  <a:pt x="1516881" y="61718"/>
                </a:lnTo>
                <a:lnTo>
                  <a:pt x="1467346" y="70605"/>
                </a:lnTo>
                <a:lnTo>
                  <a:pt x="1417950" y="79921"/>
                </a:lnTo>
                <a:lnTo>
                  <a:pt x="1368690" y="89666"/>
                </a:lnTo>
                <a:lnTo>
                  <a:pt x="1319569" y="99841"/>
                </a:lnTo>
                <a:lnTo>
                  <a:pt x="1270584" y="110446"/>
                </a:lnTo>
                <a:lnTo>
                  <a:pt x="1221738" y="121480"/>
                </a:lnTo>
                <a:lnTo>
                  <a:pt x="1173029" y="132943"/>
                </a:lnTo>
                <a:lnTo>
                  <a:pt x="1124457" y="144836"/>
                </a:lnTo>
                <a:lnTo>
                  <a:pt x="1076023" y="157158"/>
                </a:lnTo>
                <a:lnTo>
                  <a:pt x="1027727" y="169910"/>
                </a:lnTo>
                <a:lnTo>
                  <a:pt x="979568" y="183092"/>
                </a:lnTo>
                <a:lnTo>
                  <a:pt x="931546" y="196702"/>
                </a:lnTo>
                <a:lnTo>
                  <a:pt x="883662" y="210743"/>
                </a:lnTo>
                <a:lnTo>
                  <a:pt x="835916" y="225212"/>
                </a:lnTo>
                <a:lnTo>
                  <a:pt x="788307" y="240111"/>
                </a:lnTo>
                <a:lnTo>
                  <a:pt x="740836" y="255440"/>
                </a:lnTo>
                <a:lnTo>
                  <a:pt x="693502" y="271198"/>
                </a:lnTo>
                <a:lnTo>
                  <a:pt x="646306" y="287386"/>
                </a:lnTo>
                <a:lnTo>
                  <a:pt x="599247" y="304003"/>
                </a:lnTo>
                <a:lnTo>
                  <a:pt x="552326" y="321049"/>
                </a:lnTo>
                <a:lnTo>
                  <a:pt x="505543" y="338525"/>
                </a:lnTo>
                <a:lnTo>
                  <a:pt x="458897" y="356431"/>
                </a:lnTo>
                <a:lnTo>
                  <a:pt x="412388" y="374766"/>
                </a:lnTo>
                <a:lnTo>
                  <a:pt x="366017" y="393530"/>
                </a:lnTo>
                <a:lnTo>
                  <a:pt x="319783" y="412724"/>
                </a:lnTo>
                <a:lnTo>
                  <a:pt x="273688" y="432347"/>
                </a:lnTo>
                <a:lnTo>
                  <a:pt x="227729" y="452400"/>
                </a:lnTo>
                <a:lnTo>
                  <a:pt x="181908" y="472882"/>
                </a:lnTo>
                <a:lnTo>
                  <a:pt x="136225" y="493794"/>
                </a:lnTo>
                <a:lnTo>
                  <a:pt x="90679" y="515135"/>
                </a:lnTo>
                <a:lnTo>
                  <a:pt x="45270" y="536906"/>
                </a:lnTo>
                <a:lnTo>
                  <a:pt x="0" y="559106"/>
                </a:lnTo>
              </a:path>
            </a:pathLst>
          </a:custGeom>
          <a:ln w="25400">
            <a:solidFill>
              <a:srgbClr val="53585F"/>
            </a:solidFill>
          </a:ln>
        </p:spPr>
        <p:txBody>
          <a:bodyPr wrap="square" lIns="0" tIns="0" rIns="0" bIns="0" rtlCol="0"/>
          <a:lstStyle/>
          <a:p>
            <a:endParaRPr/>
          </a:p>
        </p:txBody>
      </p:sp>
      <p:sp>
        <p:nvSpPr>
          <p:cNvPr id="35" name="object 35"/>
          <p:cNvSpPr/>
          <p:nvPr/>
        </p:nvSpPr>
        <p:spPr>
          <a:xfrm>
            <a:off x="14310613" y="2466047"/>
            <a:ext cx="127000" cy="121920"/>
          </a:xfrm>
          <a:custGeom>
            <a:avLst/>
            <a:gdLst/>
            <a:ahLst/>
            <a:cxnLst/>
            <a:rect l="l" t="t" r="r" b="b"/>
            <a:pathLst>
              <a:path w="127000" h="121919">
                <a:moveTo>
                  <a:pt x="0" y="0"/>
                </a:moveTo>
                <a:lnTo>
                  <a:pt x="10159" y="121488"/>
                </a:lnTo>
                <a:lnTo>
                  <a:pt x="126619" y="50507"/>
                </a:lnTo>
                <a:lnTo>
                  <a:pt x="0" y="0"/>
                </a:lnTo>
                <a:close/>
              </a:path>
            </a:pathLst>
          </a:custGeom>
          <a:solidFill>
            <a:srgbClr val="53585F"/>
          </a:solidFill>
        </p:spPr>
        <p:txBody>
          <a:bodyPr wrap="square" lIns="0" tIns="0" rIns="0" bIns="0" rtlCol="0"/>
          <a:lstStyle/>
          <a:p>
            <a:endParaRPr/>
          </a:p>
        </p:txBody>
      </p:sp>
      <p:sp>
        <p:nvSpPr>
          <p:cNvPr id="36" name="object 36"/>
          <p:cNvSpPr/>
          <p:nvPr/>
        </p:nvSpPr>
        <p:spPr>
          <a:xfrm>
            <a:off x="9418866" y="3205149"/>
            <a:ext cx="1809114" cy="112395"/>
          </a:xfrm>
          <a:custGeom>
            <a:avLst/>
            <a:gdLst/>
            <a:ahLst/>
            <a:cxnLst/>
            <a:rect l="l" t="t" r="r" b="b"/>
            <a:pathLst>
              <a:path w="1809115" h="112395">
                <a:moveTo>
                  <a:pt x="1808962" y="112157"/>
                </a:moveTo>
                <a:lnTo>
                  <a:pt x="1796288" y="111371"/>
                </a:lnTo>
                <a:lnTo>
                  <a:pt x="1744965" y="108189"/>
                </a:lnTo>
                <a:lnTo>
                  <a:pt x="1693642" y="105007"/>
                </a:lnTo>
                <a:lnTo>
                  <a:pt x="1642319" y="101825"/>
                </a:lnTo>
                <a:lnTo>
                  <a:pt x="1590997" y="98643"/>
                </a:lnTo>
                <a:lnTo>
                  <a:pt x="1539674" y="95461"/>
                </a:lnTo>
                <a:lnTo>
                  <a:pt x="1488351" y="92279"/>
                </a:lnTo>
                <a:lnTo>
                  <a:pt x="1437029" y="89097"/>
                </a:lnTo>
                <a:lnTo>
                  <a:pt x="1385706" y="85915"/>
                </a:lnTo>
                <a:lnTo>
                  <a:pt x="1334383" y="82733"/>
                </a:lnTo>
                <a:lnTo>
                  <a:pt x="1283061" y="79551"/>
                </a:lnTo>
                <a:lnTo>
                  <a:pt x="1231738" y="76369"/>
                </a:lnTo>
                <a:lnTo>
                  <a:pt x="1180416" y="73187"/>
                </a:lnTo>
                <a:lnTo>
                  <a:pt x="1129093" y="70005"/>
                </a:lnTo>
                <a:lnTo>
                  <a:pt x="1077771" y="66822"/>
                </a:lnTo>
                <a:lnTo>
                  <a:pt x="1026448" y="63640"/>
                </a:lnTo>
                <a:lnTo>
                  <a:pt x="975126" y="60458"/>
                </a:lnTo>
                <a:lnTo>
                  <a:pt x="923803" y="57276"/>
                </a:lnTo>
                <a:lnTo>
                  <a:pt x="872481" y="54094"/>
                </a:lnTo>
                <a:lnTo>
                  <a:pt x="821158" y="50912"/>
                </a:lnTo>
                <a:lnTo>
                  <a:pt x="769836" y="47730"/>
                </a:lnTo>
                <a:lnTo>
                  <a:pt x="718513" y="44548"/>
                </a:lnTo>
                <a:lnTo>
                  <a:pt x="667191" y="41366"/>
                </a:lnTo>
                <a:lnTo>
                  <a:pt x="615869" y="38184"/>
                </a:lnTo>
                <a:lnTo>
                  <a:pt x="564546" y="35002"/>
                </a:lnTo>
                <a:lnTo>
                  <a:pt x="513224" y="31820"/>
                </a:lnTo>
                <a:lnTo>
                  <a:pt x="461901" y="28638"/>
                </a:lnTo>
                <a:lnTo>
                  <a:pt x="410579" y="25456"/>
                </a:lnTo>
                <a:lnTo>
                  <a:pt x="359256" y="22274"/>
                </a:lnTo>
                <a:lnTo>
                  <a:pt x="307934" y="19092"/>
                </a:lnTo>
                <a:lnTo>
                  <a:pt x="256612" y="15910"/>
                </a:lnTo>
                <a:lnTo>
                  <a:pt x="205289" y="12728"/>
                </a:lnTo>
                <a:lnTo>
                  <a:pt x="153967" y="9546"/>
                </a:lnTo>
                <a:lnTo>
                  <a:pt x="102644" y="6364"/>
                </a:lnTo>
                <a:lnTo>
                  <a:pt x="51322" y="3182"/>
                </a:lnTo>
                <a:lnTo>
                  <a:pt x="0" y="0"/>
                </a:lnTo>
              </a:path>
            </a:pathLst>
          </a:custGeom>
          <a:ln w="25400">
            <a:solidFill>
              <a:srgbClr val="53585F"/>
            </a:solidFill>
          </a:ln>
        </p:spPr>
        <p:txBody>
          <a:bodyPr wrap="square" lIns="0" tIns="0" rIns="0" bIns="0" rtlCol="0"/>
          <a:lstStyle/>
          <a:p>
            <a:endParaRPr/>
          </a:p>
        </p:txBody>
      </p:sp>
      <p:sp>
        <p:nvSpPr>
          <p:cNvPr id="37" name="object 37"/>
          <p:cNvSpPr/>
          <p:nvPr/>
        </p:nvSpPr>
        <p:spPr>
          <a:xfrm>
            <a:off x="11211382" y="3255670"/>
            <a:ext cx="125730" cy="121920"/>
          </a:xfrm>
          <a:custGeom>
            <a:avLst/>
            <a:gdLst/>
            <a:ahLst/>
            <a:cxnLst/>
            <a:rect l="l" t="t" r="r" b="b"/>
            <a:pathLst>
              <a:path w="125729" h="121920">
                <a:moveTo>
                  <a:pt x="7543" y="0"/>
                </a:moveTo>
                <a:lnTo>
                  <a:pt x="0" y="121691"/>
                </a:lnTo>
                <a:lnTo>
                  <a:pt x="125450" y="68389"/>
                </a:lnTo>
                <a:lnTo>
                  <a:pt x="7543" y="0"/>
                </a:lnTo>
                <a:close/>
              </a:path>
            </a:pathLst>
          </a:custGeom>
          <a:solidFill>
            <a:srgbClr val="53585F"/>
          </a:solidFill>
        </p:spPr>
        <p:txBody>
          <a:bodyPr wrap="square" lIns="0" tIns="0" rIns="0" bIns="0" rtlCol="0"/>
          <a:lstStyle/>
          <a:p>
            <a:endParaRPr/>
          </a:p>
        </p:txBody>
      </p:sp>
      <p:sp>
        <p:nvSpPr>
          <p:cNvPr id="38" name="object 38"/>
          <p:cNvSpPr/>
          <p:nvPr/>
        </p:nvSpPr>
        <p:spPr>
          <a:xfrm>
            <a:off x="7475816" y="3662977"/>
            <a:ext cx="931544" cy="1049655"/>
          </a:xfrm>
          <a:custGeom>
            <a:avLst/>
            <a:gdLst/>
            <a:ahLst/>
            <a:cxnLst/>
            <a:rect l="l" t="t" r="r" b="b"/>
            <a:pathLst>
              <a:path w="931545" h="1049654">
                <a:moveTo>
                  <a:pt x="931416" y="0"/>
                </a:moveTo>
                <a:lnTo>
                  <a:pt x="922986" y="9499"/>
                </a:lnTo>
                <a:lnTo>
                  <a:pt x="888801" y="48021"/>
                </a:lnTo>
                <a:lnTo>
                  <a:pt x="854616" y="86544"/>
                </a:lnTo>
                <a:lnTo>
                  <a:pt x="820430" y="125066"/>
                </a:lnTo>
                <a:lnTo>
                  <a:pt x="786245" y="163589"/>
                </a:lnTo>
                <a:lnTo>
                  <a:pt x="752060" y="202111"/>
                </a:lnTo>
                <a:lnTo>
                  <a:pt x="717875" y="240633"/>
                </a:lnTo>
                <a:lnTo>
                  <a:pt x="683690" y="279155"/>
                </a:lnTo>
                <a:lnTo>
                  <a:pt x="649505" y="317677"/>
                </a:lnTo>
                <a:lnTo>
                  <a:pt x="615321" y="356200"/>
                </a:lnTo>
                <a:lnTo>
                  <a:pt x="581136" y="394722"/>
                </a:lnTo>
                <a:lnTo>
                  <a:pt x="546951" y="433244"/>
                </a:lnTo>
                <a:lnTo>
                  <a:pt x="512766" y="471765"/>
                </a:lnTo>
                <a:lnTo>
                  <a:pt x="478582" y="510287"/>
                </a:lnTo>
                <a:lnTo>
                  <a:pt x="444397" y="548809"/>
                </a:lnTo>
                <a:lnTo>
                  <a:pt x="410213" y="587331"/>
                </a:lnTo>
                <a:lnTo>
                  <a:pt x="376028" y="625853"/>
                </a:lnTo>
                <a:lnTo>
                  <a:pt x="341843" y="664374"/>
                </a:lnTo>
                <a:lnTo>
                  <a:pt x="307659" y="702896"/>
                </a:lnTo>
                <a:lnTo>
                  <a:pt x="273474" y="741418"/>
                </a:lnTo>
                <a:lnTo>
                  <a:pt x="239290" y="779939"/>
                </a:lnTo>
                <a:lnTo>
                  <a:pt x="205106" y="818461"/>
                </a:lnTo>
                <a:lnTo>
                  <a:pt x="170921" y="856982"/>
                </a:lnTo>
                <a:lnTo>
                  <a:pt x="136737" y="895504"/>
                </a:lnTo>
                <a:lnTo>
                  <a:pt x="102552" y="934025"/>
                </a:lnTo>
                <a:lnTo>
                  <a:pt x="68368" y="972546"/>
                </a:lnTo>
                <a:lnTo>
                  <a:pt x="34184" y="1011068"/>
                </a:lnTo>
                <a:lnTo>
                  <a:pt x="0" y="1049589"/>
                </a:lnTo>
              </a:path>
            </a:pathLst>
          </a:custGeom>
          <a:ln w="25400">
            <a:solidFill>
              <a:srgbClr val="53585F"/>
            </a:solidFill>
          </a:ln>
        </p:spPr>
        <p:txBody>
          <a:bodyPr wrap="square" lIns="0" tIns="0" rIns="0" bIns="0" rtlCol="0"/>
          <a:lstStyle/>
          <a:p>
            <a:endParaRPr/>
          </a:p>
        </p:txBody>
      </p:sp>
      <p:sp>
        <p:nvSpPr>
          <p:cNvPr id="39" name="object 39"/>
          <p:cNvSpPr/>
          <p:nvPr/>
        </p:nvSpPr>
        <p:spPr>
          <a:xfrm>
            <a:off x="8353221" y="3581285"/>
            <a:ext cx="127000" cy="132080"/>
          </a:xfrm>
          <a:custGeom>
            <a:avLst/>
            <a:gdLst/>
            <a:ahLst/>
            <a:cxnLst/>
            <a:rect l="l" t="t" r="r" b="b"/>
            <a:pathLst>
              <a:path w="127000" h="132079">
                <a:moveTo>
                  <a:pt x="126517" y="0"/>
                </a:moveTo>
                <a:lnTo>
                  <a:pt x="0" y="50736"/>
                </a:lnTo>
                <a:lnTo>
                  <a:pt x="91185" y="131660"/>
                </a:lnTo>
                <a:lnTo>
                  <a:pt x="126517" y="0"/>
                </a:lnTo>
                <a:close/>
              </a:path>
            </a:pathLst>
          </a:custGeom>
          <a:solidFill>
            <a:srgbClr val="53585F"/>
          </a:solidFill>
        </p:spPr>
        <p:txBody>
          <a:bodyPr wrap="square" lIns="0" tIns="0" rIns="0" bIns="0" rtlCol="0"/>
          <a:lstStyle/>
          <a:p>
            <a:endParaRPr/>
          </a:p>
        </p:txBody>
      </p:sp>
      <p:sp>
        <p:nvSpPr>
          <p:cNvPr id="40" name="object 40"/>
          <p:cNvSpPr/>
          <p:nvPr/>
        </p:nvSpPr>
        <p:spPr>
          <a:xfrm>
            <a:off x="9116466" y="6130640"/>
            <a:ext cx="2261870" cy="896619"/>
          </a:xfrm>
          <a:custGeom>
            <a:avLst/>
            <a:gdLst/>
            <a:ahLst/>
            <a:cxnLst/>
            <a:rect l="l" t="t" r="r" b="b"/>
            <a:pathLst>
              <a:path w="2261870" h="896620">
                <a:moveTo>
                  <a:pt x="0" y="896378"/>
                </a:moveTo>
                <a:lnTo>
                  <a:pt x="46872" y="877801"/>
                </a:lnTo>
                <a:lnTo>
                  <a:pt x="93745" y="859224"/>
                </a:lnTo>
                <a:lnTo>
                  <a:pt x="140618" y="840647"/>
                </a:lnTo>
                <a:lnTo>
                  <a:pt x="187491" y="822070"/>
                </a:lnTo>
                <a:lnTo>
                  <a:pt x="234364" y="803493"/>
                </a:lnTo>
                <a:lnTo>
                  <a:pt x="281237" y="784917"/>
                </a:lnTo>
                <a:lnTo>
                  <a:pt x="328110" y="766340"/>
                </a:lnTo>
                <a:lnTo>
                  <a:pt x="374982" y="747763"/>
                </a:lnTo>
                <a:lnTo>
                  <a:pt x="421855" y="729186"/>
                </a:lnTo>
                <a:lnTo>
                  <a:pt x="468728" y="710609"/>
                </a:lnTo>
                <a:lnTo>
                  <a:pt x="515601" y="692032"/>
                </a:lnTo>
                <a:lnTo>
                  <a:pt x="562474" y="673455"/>
                </a:lnTo>
                <a:lnTo>
                  <a:pt x="609347" y="654878"/>
                </a:lnTo>
                <a:lnTo>
                  <a:pt x="656220" y="636301"/>
                </a:lnTo>
                <a:lnTo>
                  <a:pt x="703093" y="617725"/>
                </a:lnTo>
                <a:lnTo>
                  <a:pt x="749965" y="599148"/>
                </a:lnTo>
                <a:lnTo>
                  <a:pt x="796838" y="580571"/>
                </a:lnTo>
                <a:lnTo>
                  <a:pt x="843711" y="561994"/>
                </a:lnTo>
                <a:lnTo>
                  <a:pt x="890584" y="543417"/>
                </a:lnTo>
                <a:lnTo>
                  <a:pt x="937457" y="524840"/>
                </a:lnTo>
                <a:lnTo>
                  <a:pt x="984330" y="506263"/>
                </a:lnTo>
                <a:lnTo>
                  <a:pt x="1031203" y="487686"/>
                </a:lnTo>
                <a:lnTo>
                  <a:pt x="1078076" y="469110"/>
                </a:lnTo>
                <a:lnTo>
                  <a:pt x="1124948" y="450533"/>
                </a:lnTo>
                <a:lnTo>
                  <a:pt x="1171821" y="431956"/>
                </a:lnTo>
                <a:lnTo>
                  <a:pt x="1218694" y="413379"/>
                </a:lnTo>
                <a:lnTo>
                  <a:pt x="1265567" y="394802"/>
                </a:lnTo>
                <a:lnTo>
                  <a:pt x="1312440" y="376225"/>
                </a:lnTo>
                <a:lnTo>
                  <a:pt x="1359312" y="357648"/>
                </a:lnTo>
                <a:lnTo>
                  <a:pt x="1406185" y="339072"/>
                </a:lnTo>
                <a:lnTo>
                  <a:pt x="1453058" y="320495"/>
                </a:lnTo>
                <a:lnTo>
                  <a:pt x="1499931" y="301918"/>
                </a:lnTo>
                <a:lnTo>
                  <a:pt x="1546804" y="283341"/>
                </a:lnTo>
                <a:lnTo>
                  <a:pt x="1593676" y="264764"/>
                </a:lnTo>
                <a:lnTo>
                  <a:pt x="1640549" y="246187"/>
                </a:lnTo>
                <a:lnTo>
                  <a:pt x="1687422" y="227610"/>
                </a:lnTo>
                <a:lnTo>
                  <a:pt x="1734295" y="209034"/>
                </a:lnTo>
                <a:lnTo>
                  <a:pt x="1781167" y="190457"/>
                </a:lnTo>
                <a:lnTo>
                  <a:pt x="1828040" y="171880"/>
                </a:lnTo>
                <a:lnTo>
                  <a:pt x="1874913" y="153303"/>
                </a:lnTo>
                <a:lnTo>
                  <a:pt x="1921785" y="134726"/>
                </a:lnTo>
                <a:lnTo>
                  <a:pt x="1968658" y="116149"/>
                </a:lnTo>
                <a:lnTo>
                  <a:pt x="2015531" y="97572"/>
                </a:lnTo>
                <a:lnTo>
                  <a:pt x="2062403" y="78996"/>
                </a:lnTo>
                <a:lnTo>
                  <a:pt x="2109276" y="60419"/>
                </a:lnTo>
                <a:lnTo>
                  <a:pt x="2156148" y="41842"/>
                </a:lnTo>
                <a:lnTo>
                  <a:pt x="2203021" y="23265"/>
                </a:lnTo>
                <a:lnTo>
                  <a:pt x="2249893" y="4688"/>
                </a:lnTo>
                <a:lnTo>
                  <a:pt x="2261730" y="0"/>
                </a:lnTo>
              </a:path>
            </a:pathLst>
          </a:custGeom>
          <a:ln w="25399">
            <a:solidFill>
              <a:srgbClr val="53585F"/>
            </a:solidFill>
          </a:ln>
        </p:spPr>
        <p:txBody>
          <a:bodyPr wrap="square" lIns="0" tIns="0" rIns="0" bIns="0" rtlCol="0"/>
          <a:lstStyle/>
          <a:p>
            <a:endParaRPr/>
          </a:p>
        </p:txBody>
      </p:sp>
      <p:sp>
        <p:nvSpPr>
          <p:cNvPr id="41" name="object 41"/>
          <p:cNvSpPr/>
          <p:nvPr/>
        </p:nvSpPr>
        <p:spPr>
          <a:xfrm>
            <a:off x="11343932" y="6078639"/>
            <a:ext cx="135890" cy="113664"/>
          </a:xfrm>
          <a:custGeom>
            <a:avLst/>
            <a:gdLst/>
            <a:ahLst/>
            <a:cxnLst/>
            <a:rect l="l" t="t" r="r" b="b"/>
            <a:pathLst>
              <a:path w="135890" h="113664">
                <a:moveTo>
                  <a:pt x="0" y="0"/>
                </a:moveTo>
                <a:lnTo>
                  <a:pt x="44919" y="113347"/>
                </a:lnTo>
                <a:lnTo>
                  <a:pt x="135801" y="11760"/>
                </a:lnTo>
                <a:lnTo>
                  <a:pt x="0" y="0"/>
                </a:lnTo>
                <a:close/>
              </a:path>
            </a:pathLst>
          </a:custGeom>
          <a:solidFill>
            <a:srgbClr val="53585F"/>
          </a:solidFill>
        </p:spPr>
        <p:txBody>
          <a:bodyPr wrap="square" lIns="0" tIns="0" rIns="0" bIns="0" rtlCol="0"/>
          <a:lstStyle/>
          <a:p>
            <a:endParaRPr/>
          </a:p>
        </p:txBody>
      </p:sp>
      <p:sp>
        <p:nvSpPr>
          <p:cNvPr id="42" name="object 42"/>
          <p:cNvSpPr/>
          <p:nvPr/>
        </p:nvSpPr>
        <p:spPr>
          <a:xfrm>
            <a:off x="7447851" y="5598985"/>
            <a:ext cx="787400" cy="1123950"/>
          </a:xfrm>
          <a:custGeom>
            <a:avLst/>
            <a:gdLst/>
            <a:ahLst/>
            <a:cxnLst/>
            <a:rect l="l" t="t" r="r" b="b"/>
            <a:pathLst>
              <a:path w="787400" h="1123950">
                <a:moveTo>
                  <a:pt x="0" y="0"/>
                </a:moveTo>
                <a:lnTo>
                  <a:pt x="28881" y="41218"/>
                </a:lnTo>
                <a:lnTo>
                  <a:pt x="57763" y="82436"/>
                </a:lnTo>
                <a:lnTo>
                  <a:pt x="86644" y="123654"/>
                </a:lnTo>
                <a:lnTo>
                  <a:pt x="115526" y="164872"/>
                </a:lnTo>
                <a:lnTo>
                  <a:pt x="144408" y="206090"/>
                </a:lnTo>
                <a:lnTo>
                  <a:pt x="173289" y="247308"/>
                </a:lnTo>
                <a:lnTo>
                  <a:pt x="202171" y="288526"/>
                </a:lnTo>
                <a:lnTo>
                  <a:pt x="231052" y="329745"/>
                </a:lnTo>
                <a:lnTo>
                  <a:pt x="259934" y="370963"/>
                </a:lnTo>
                <a:lnTo>
                  <a:pt x="288815" y="412181"/>
                </a:lnTo>
                <a:lnTo>
                  <a:pt x="317697" y="453399"/>
                </a:lnTo>
                <a:lnTo>
                  <a:pt x="346579" y="494617"/>
                </a:lnTo>
                <a:lnTo>
                  <a:pt x="375460" y="535835"/>
                </a:lnTo>
                <a:lnTo>
                  <a:pt x="404342" y="577053"/>
                </a:lnTo>
                <a:lnTo>
                  <a:pt x="433223" y="618271"/>
                </a:lnTo>
                <a:lnTo>
                  <a:pt x="462105" y="659490"/>
                </a:lnTo>
                <a:lnTo>
                  <a:pt x="490986" y="700708"/>
                </a:lnTo>
                <a:lnTo>
                  <a:pt x="519868" y="741926"/>
                </a:lnTo>
                <a:lnTo>
                  <a:pt x="548750" y="783144"/>
                </a:lnTo>
                <a:lnTo>
                  <a:pt x="577631" y="824362"/>
                </a:lnTo>
                <a:lnTo>
                  <a:pt x="606513" y="865580"/>
                </a:lnTo>
                <a:lnTo>
                  <a:pt x="635394" y="906798"/>
                </a:lnTo>
                <a:lnTo>
                  <a:pt x="664276" y="948017"/>
                </a:lnTo>
                <a:lnTo>
                  <a:pt x="693158" y="989235"/>
                </a:lnTo>
                <a:lnTo>
                  <a:pt x="722039" y="1030453"/>
                </a:lnTo>
                <a:lnTo>
                  <a:pt x="750921" y="1071671"/>
                </a:lnTo>
                <a:lnTo>
                  <a:pt x="779802" y="1112889"/>
                </a:lnTo>
                <a:lnTo>
                  <a:pt x="787126" y="1123342"/>
                </a:lnTo>
              </a:path>
            </a:pathLst>
          </a:custGeom>
          <a:ln w="25400">
            <a:solidFill>
              <a:srgbClr val="53585F"/>
            </a:solidFill>
          </a:ln>
        </p:spPr>
        <p:txBody>
          <a:bodyPr wrap="square" lIns="0" tIns="0" rIns="0" bIns="0" rtlCol="0"/>
          <a:lstStyle/>
          <a:p>
            <a:endParaRPr/>
          </a:p>
        </p:txBody>
      </p:sp>
      <p:sp>
        <p:nvSpPr>
          <p:cNvPr id="43" name="object 43"/>
          <p:cNvSpPr/>
          <p:nvPr/>
        </p:nvSpPr>
        <p:spPr>
          <a:xfrm>
            <a:off x="8177758" y="6676949"/>
            <a:ext cx="120014" cy="135255"/>
          </a:xfrm>
          <a:custGeom>
            <a:avLst/>
            <a:gdLst/>
            <a:ahLst/>
            <a:cxnLst/>
            <a:rect l="l" t="t" r="r" b="b"/>
            <a:pathLst>
              <a:path w="120015" h="135254">
                <a:moveTo>
                  <a:pt x="99847" y="0"/>
                </a:moveTo>
                <a:lnTo>
                  <a:pt x="0" y="69964"/>
                </a:lnTo>
                <a:lnTo>
                  <a:pt x="119887" y="134835"/>
                </a:lnTo>
                <a:lnTo>
                  <a:pt x="99847" y="0"/>
                </a:lnTo>
                <a:close/>
              </a:path>
            </a:pathLst>
          </a:custGeom>
          <a:solidFill>
            <a:srgbClr val="53585F"/>
          </a:solidFill>
        </p:spPr>
        <p:txBody>
          <a:bodyPr wrap="square" lIns="0" tIns="0" rIns="0" bIns="0" rtlCol="0"/>
          <a:lstStyle/>
          <a:p>
            <a:endParaRPr/>
          </a:p>
        </p:txBody>
      </p:sp>
      <p:sp>
        <p:nvSpPr>
          <p:cNvPr id="44" name="object 44"/>
          <p:cNvSpPr/>
          <p:nvPr/>
        </p:nvSpPr>
        <p:spPr>
          <a:xfrm>
            <a:off x="9161767" y="7337932"/>
            <a:ext cx="1894839" cy="346075"/>
          </a:xfrm>
          <a:custGeom>
            <a:avLst/>
            <a:gdLst/>
            <a:ahLst/>
            <a:cxnLst/>
            <a:rect l="l" t="t" r="r" b="b"/>
            <a:pathLst>
              <a:path w="1894840" h="346075">
                <a:moveTo>
                  <a:pt x="0" y="0"/>
                </a:moveTo>
                <a:lnTo>
                  <a:pt x="49530" y="9041"/>
                </a:lnTo>
                <a:lnTo>
                  <a:pt x="99061" y="18083"/>
                </a:lnTo>
                <a:lnTo>
                  <a:pt x="148592" y="27125"/>
                </a:lnTo>
                <a:lnTo>
                  <a:pt x="198123" y="36167"/>
                </a:lnTo>
                <a:lnTo>
                  <a:pt x="247654" y="45209"/>
                </a:lnTo>
                <a:lnTo>
                  <a:pt x="297184" y="54250"/>
                </a:lnTo>
                <a:lnTo>
                  <a:pt x="346715" y="63292"/>
                </a:lnTo>
                <a:lnTo>
                  <a:pt x="396246" y="72334"/>
                </a:lnTo>
                <a:lnTo>
                  <a:pt x="445777" y="81376"/>
                </a:lnTo>
                <a:lnTo>
                  <a:pt x="495308" y="90418"/>
                </a:lnTo>
                <a:lnTo>
                  <a:pt x="544838" y="99460"/>
                </a:lnTo>
                <a:lnTo>
                  <a:pt x="594369" y="108501"/>
                </a:lnTo>
                <a:lnTo>
                  <a:pt x="643900" y="117543"/>
                </a:lnTo>
                <a:lnTo>
                  <a:pt x="693431" y="126585"/>
                </a:lnTo>
                <a:lnTo>
                  <a:pt x="742962" y="135627"/>
                </a:lnTo>
                <a:lnTo>
                  <a:pt x="792492" y="144669"/>
                </a:lnTo>
                <a:lnTo>
                  <a:pt x="842023" y="153711"/>
                </a:lnTo>
                <a:lnTo>
                  <a:pt x="891554" y="162752"/>
                </a:lnTo>
                <a:lnTo>
                  <a:pt x="941085" y="171794"/>
                </a:lnTo>
                <a:lnTo>
                  <a:pt x="990615" y="180836"/>
                </a:lnTo>
                <a:lnTo>
                  <a:pt x="1040146" y="189878"/>
                </a:lnTo>
                <a:lnTo>
                  <a:pt x="1089677" y="198920"/>
                </a:lnTo>
                <a:lnTo>
                  <a:pt x="1139207" y="207962"/>
                </a:lnTo>
                <a:lnTo>
                  <a:pt x="1188738" y="217003"/>
                </a:lnTo>
                <a:lnTo>
                  <a:pt x="1238269" y="226045"/>
                </a:lnTo>
                <a:lnTo>
                  <a:pt x="1287799" y="235087"/>
                </a:lnTo>
                <a:lnTo>
                  <a:pt x="1337330" y="244129"/>
                </a:lnTo>
                <a:lnTo>
                  <a:pt x="1386860" y="253171"/>
                </a:lnTo>
                <a:lnTo>
                  <a:pt x="1436391" y="262213"/>
                </a:lnTo>
                <a:lnTo>
                  <a:pt x="1485922" y="271254"/>
                </a:lnTo>
                <a:lnTo>
                  <a:pt x="1535452" y="280296"/>
                </a:lnTo>
                <a:lnTo>
                  <a:pt x="1584983" y="289338"/>
                </a:lnTo>
                <a:lnTo>
                  <a:pt x="1634513" y="298380"/>
                </a:lnTo>
                <a:lnTo>
                  <a:pt x="1684043" y="307422"/>
                </a:lnTo>
                <a:lnTo>
                  <a:pt x="1733574" y="316464"/>
                </a:lnTo>
                <a:lnTo>
                  <a:pt x="1783104" y="325505"/>
                </a:lnTo>
                <a:lnTo>
                  <a:pt x="1832635" y="334547"/>
                </a:lnTo>
                <a:lnTo>
                  <a:pt x="1882165" y="343589"/>
                </a:lnTo>
                <a:lnTo>
                  <a:pt x="1894624" y="345862"/>
                </a:lnTo>
              </a:path>
            </a:pathLst>
          </a:custGeom>
          <a:ln w="25400">
            <a:solidFill>
              <a:srgbClr val="53585F"/>
            </a:solidFill>
          </a:ln>
        </p:spPr>
        <p:txBody>
          <a:bodyPr wrap="square" lIns="0" tIns="0" rIns="0" bIns="0" rtlCol="0"/>
          <a:lstStyle/>
          <a:p>
            <a:endParaRPr/>
          </a:p>
        </p:txBody>
      </p:sp>
      <p:sp>
        <p:nvSpPr>
          <p:cNvPr id="45" name="object 45"/>
          <p:cNvSpPr/>
          <p:nvPr/>
        </p:nvSpPr>
        <p:spPr>
          <a:xfrm>
            <a:off x="11032959" y="7621536"/>
            <a:ext cx="131445" cy="120014"/>
          </a:xfrm>
          <a:custGeom>
            <a:avLst/>
            <a:gdLst/>
            <a:ahLst/>
            <a:cxnLst/>
            <a:rect l="l" t="t" r="r" b="b"/>
            <a:pathLst>
              <a:path w="131445" h="120015">
                <a:moveTo>
                  <a:pt x="21894" y="0"/>
                </a:moveTo>
                <a:lnTo>
                  <a:pt x="0" y="119938"/>
                </a:lnTo>
                <a:lnTo>
                  <a:pt x="130886" y="81864"/>
                </a:lnTo>
                <a:lnTo>
                  <a:pt x="21894" y="0"/>
                </a:lnTo>
                <a:close/>
              </a:path>
            </a:pathLst>
          </a:custGeom>
          <a:solidFill>
            <a:srgbClr val="53585F"/>
          </a:solidFill>
        </p:spPr>
        <p:txBody>
          <a:bodyPr wrap="square" lIns="0" tIns="0" rIns="0" bIns="0" rtlCol="0"/>
          <a:lstStyle/>
          <a:p>
            <a:endParaRPr/>
          </a:p>
        </p:txBody>
      </p:sp>
      <p:sp>
        <p:nvSpPr>
          <p:cNvPr id="46" name="object 46"/>
          <p:cNvSpPr/>
          <p:nvPr/>
        </p:nvSpPr>
        <p:spPr>
          <a:xfrm>
            <a:off x="9149460" y="3666693"/>
            <a:ext cx="659130" cy="1076960"/>
          </a:xfrm>
          <a:custGeom>
            <a:avLst/>
            <a:gdLst/>
            <a:ahLst/>
            <a:cxnLst/>
            <a:rect l="l" t="t" r="r" b="b"/>
            <a:pathLst>
              <a:path w="659129" h="1076960">
                <a:moveTo>
                  <a:pt x="0" y="0"/>
                </a:moveTo>
                <a:lnTo>
                  <a:pt x="26094" y="42620"/>
                </a:lnTo>
                <a:lnTo>
                  <a:pt x="52189" y="85241"/>
                </a:lnTo>
                <a:lnTo>
                  <a:pt x="78283" y="127861"/>
                </a:lnTo>
                <a:lnTo>
                  <a:pt x="104378" y="170482"/>
                </a:lnTo>
                <a:lnTo>
                  <a:pt x="130472" y="213103"/>
                </a:lnTo>
                <a:lnTo>
                  <a:pt x="156567" y="255723"/>
                </a:lnTo>
                <a:lnTo>
                  <a:pt x="182661" y="298344"/>
                </a:lnTo>
                <a:lnTo>
                  <a:pt x="208756" y="340964"/>
                </a:lnTo>
                <a:lnTo>
                  <a:pt x="234850" y="383585"/>
                </a:lnTo>
                <a:lnTo>
                  <a:pt x="260945" y="426205"/>
                </a:lnTo>
                <a:lnTo>
                  <a:pt x="287039" y="468826"/>
                </a:lnTo>
                <a:lnTo>
                  <a:pt x="313134" y="511447"/>
                </a:lnTo>
                <a:lnTo>
                  <a:pt x="339228" y="554067"/>
                </a:lnTo>
                <a:lnTo>
                  <a:pt x="365323" y="596688"/>
                </a:lnTo>
                <a:lnTo>
                  <a:pt x="391418" y="639308"/>
                </a:lnTo>
                <a:lnTo>
                  <a:pt x="417512" y="681929"/>
                </a:lnTo>
                <a:lnTo>
                  <a:pt x="443607" y="724549"/>
                </a:lnTo>
                <a:lnTo>
                  <a:pt x="469701" y="767170"/>
                </a:lnTo>
                <a:lnTo>
                  <a:pt x="495796" y="809791"/>
                </a:lnTo>
                <a:lnTo>
                  <a:pt x="521890" y="852411"/>
                </a:lnTo>
                <a:lnTo>
                  <a:pt x="547985" y="895032"/>
                </a:lnTo>
                <a:lnTo>
                  <a:pt x="574079" y="937652"/>
                </a:lnTo>
                <a:lnTo>
                  <a:pt x="600174" y="980273"/>
                </a:lnTo>
                <a:lnTo>
                  <a:pt x="626268" y="1022894"/>
                </a:lnTo>
                <a:lnTo>
                  <a:pt x="652363" y="1065514"/>
                </a:lnTo>
                <a:lnTo>
                  <a:pt x="659038" y="1076415"/>
                </a:lnTo>
              </a:path>
            </a:pathLst>
          </a:custGeom>
          <a:ln w="25400">
            <a:solidFill>
              <a:srgbClr val="53585F"/>
            </a:solidFill>
          </a:ln>
        </p:spPr>
        <p:txBody>
          <a:bodyPr wrap="square" lIns="0" tIns="0" rIns="0" bIns="0" rtlCol="0"/>
          <a:lstStyle/>
          <a:p>
            <a:endParaRPr/>
          </a:p>
        </p:txBody>
      </p:sp>
      <p:sp>
        <p:nvSpPr>
          <p:cNvPr id="47" name="object 47"/>
          <p:cNvSpPr/>
          <p:nvPr/>
        </p:nvSpPr>
        <p:spPr>
          <a:xfrm>
            <a:off x="9749878" y="4700447"/>
            <a:ext cx="116205" cy="135890"/>
          </a:xfrm>
          <a:custGeom>
            <a:avLst/>
            <a:gdLst/>
            <a:ahLst/>
            <a:cxnLst/>
            <a:rect l="l" t="t" r="r" b="b"/>
            <a:pathLst>
              <a:path w="116204" h="135889">
                <a:moveTo>
                  <a:pt x="103974" y="0"/>
                </a:moveTo>
                <a:lnTo>
                  <a:pt x="0" y="63652"/>
                </a:lnTo>
                <a:lnTo>
                  <a:pt x="115646" y="135801"/>
                </a:lnTo>
                <a:lnTo>
                  <a:pt x="103974" y="0"/>
                </a:lnTo>
                <a:close/>
              </a:path>
            </a:pathLst>
          </a:custGeom>
          <a:solidFill>
            <a:srgbClr val="53585F"/>
          </a:solidFill>
        </p:spPr>
        <p:txBody>
          <a:bodyPr wrap="square" lIns="0" tIns="0" rIns="0" bIns="0" rtlCol="0"/>
          <a:lstStyle/>
          <a:p>
            <a:endParaRPr/>
          </a:p>
        </p:txBody>
      </p:sp>
      <p:sp>
        <p:nvSpPr>
          <p:cNvPr id="48" name="object 48"/>
          <p:cNvSpPr/>
          <p:nvPr/>
        </p:nvSpPr>
        <p:spPr>
          <a:xfrm>
            <a:off x="7247394" y="5447588"/>
            <a:ext cx="1066800" cy="1255395"/>
          </a:xfrm>
          <a:custGeom>
            <a:avLst/>
            <a:gdLst/>
            <a:ahLst/>
            <a:cxnLst/>
            <a:rect l="l" t="t" r="r" b="b"/>
            <a:pathLst>
              <a:path w="1066800" h="1255395">
                <a:moveTo>
                  <a:pt x="433933" y="0"/>
                </a:moveTo>
                <a:lnTo>
                  <a:pt x="0" y="282041"/>
                </a:lnTo>
                <a:lnTo>
                  <a:pt x="632320" y="1254874"/>
                </a:lnTo>
                <a:lnTo>
                  <a:pt x="1066253" y="972819"/>
                </a:lnTo>
                <a:lnTo>
                  <a:pt x="433933" y="0"/>
                </a:lnTo>
                <a:close/>
              </a:path>
            </a:pathLst>
          </a:custGeom>
          <a:solidFill>
            <a:srgbClr val="DCDEE0"/>
          </a:solidFill>
        </p:spPr>
        <p:txBody>
          <a:bodyPr wrap="square" lIns="0" tIns="0" rIns="0" bIns="0" rtlCol="0"/>
          <a:lstStyle/>
          <a:p>
            <a:endParaRPr/>
          </a:p>
        </p:txBody>
      </p:sp>
      <p:sp>
        <p:nvSpPr>
          <p:cNvPr id="49" name="object 49"/>
          <p:cNvSpPr txBox="1"/>
          <p:nvPr/>
        </p:nvSpPr>
        <p:spPr>
          <a:xfrm rot="3360000">
            <a:off x="7235954" y="5982409"/>
            <a:ext cx="1061662" cy="203200"/>
          </a:xfrm>
          <a:prstGeom prst="rect">
            <a:avLst/>
          </a:prstGeom>
        </p:spPr>
        <p:txBody>
          <a:bodyPr vert="horz" wrap="square" lIns="0" tIns="0" rIns="0" bIns="0" rtlCol="0">
            <a:spAutoFit/>
          </a:bodyPr>
          <a:lstStyle/>
          <a:p>
            <a:pPr>
              <a:lnSpc>
                <a:spcPts val="1585"/>
              </a:lnSpc>
            </a:pPr>
            <a:r>
              <a:rPr sz="2400" b="1" baseline="3472" dirty="0">
                <a:solidFill>
                  <a:srgbClr val="53585F"/>
                </a:solidFill>
                <a:latin typeface="Arial"/>
                <a:cs typeface="Arial"/>
              </a:rPr>
              <a:t>M</a:t>
            </a:r>
            <a:r>
              <a:rPr sz="2400" b="1" spc="-44" baseline="3472" dirty="0">
                <a:solidFill>
                  <a:srgbClr val="53585F"/>
                </a:solidFill>
                <a:latin typeface="Arial"/>
                <a:cs typeface="Arial"/>
              </a:rPr>
              <a:t>A</a:t>
            </a:r>
            <a:r>
              <a:rPr sz="2400" b="1" spc="-44" baseline="1736" dirty="0">
                <a:solidFill>
                  <a:srgbClr val="53585F"/>
                </a:solidFill>
                <a:latin typeface="Arial"/>
                <a:cs typeface="Arial"/>
              </a:rPr>
              <a:t>NA</a:t>
            </a:r>
            <a:r>
              <a:rPr sz="1600" b="1" spc="-30" dirty="0">
                <a:solidFill>
                  <a:srgbClr val="53585F"/>
                </a:solidFill>
                <a:latin typeface="Arial"/>
                <a:cs typeface="Arial"/>
              </a:rPr>
              <a:t>G</a:t>
            </a:r>
            <a:r>
              <a:rPr sz="1600" b="1" dirty="0">
                <a:solidFill>
                  <a:srgbClr val="53585F"/>
                </a:solidFill>
                <a:latin typeface="Arial"/>
                <a:cs typeface="Arial"/>
              </a:rPr>
              <a:t>ES</a:t>
            </a:r>
            <a:endParaRPr sz="1600">
              <a:latin typeface="Arial"/>
              <a:cs typeface="Arial"/>
            </a:endParaRPr>
          </a:p>
        </p:txBody>
      </p:sp>
      <p:sp>
        <p:nvSpPr>
          <p:cNvPr id="50" name="object 50"/>
          <p:cNvSpPr/>
          <p:nvPr/>
        </p:nvSpPr>
        <p:spPr>
          <a:xfrm>
            <a:off x="9346945" y="7118298"/>
            <a:ext cx="1283970" cy="737870"/>
          </a:xfrm>
          <a:custGeom>
            <a:avLst/>
            <a:gdLst/>
            <a:ahLst/>
            <a:cxnLst/>
            <a:rect l="l" t="t" r="r" b="b"/>
            <a:pathLst>
              <a:path w="1283970" h="737870">
                <a:moveTo>
                  <a:pt x="98437" y="0"/>
                </a:moveTo>
                <a:lnTo>
                  <a:pt x="0" y="508088"/>
                </a:lnTo>
                <a:lnTo>
                  <a:pt x="1185303" y="737717"/>
                </a:lnTo>
                <a:lnTo>
                  <a:pt x="1283741" y="229616"/>
                </a:lnTo>
                <a:lnTo>
                  <a:pt x="98437" y="0"/>
                </a:lnTo>
                <a:close/>
              </a:path>
            </a:pathLst>
          </a:custGeom>
          <a:solidFill>
            <a:srgbClr val="DCDEE0"/>
          </a:solidFill>
        </p:spPr>
        <p:txBody>
          <a:bodyPr wrap="square" lIns="0" tIns="0" rIns="0" bIns="0" rtlCol="0"/>
          <a:lstStyle/>
          <a:p>
            <a:endParaRPr/>
          </a:p>
        </p:txBody>
      </p:sp>
      <p:sp>
        <p:nvSpPr>
          <p:cNvPr id="51" name="object 51"/>
          <p:cNvSpPr txBox="1"/>
          <p:nvPr/>
        </p:nvSpPr>
        <p:spPr>
          <a:xfrm rot="600000">
            <a:off x="9454944" y="7401658"/>
            <a:ext cx="1061662" cy="203200"/>
          </a:xfrm>
          <a:prstGeom prst="rect">
            <a:avLst/>
          </a:prstGeom>
        </p:spPr>
        <p:txBody>
          <a:bodyPr vert="horz" wrap="square" lIns="0" tIns="0" rIns="0" bIns="0" rtlCol="0">
            <a:spAutoFit/>
          </a:bodyPr>
          <a:lstStyle/>
          <a:p>
            <a:pPr>
              <a:lnSpc>
                <a:spcPts val="1585"/>
              </a:lnSpc>
            </a:pPr>
            <a:r>
              <a:rPr sz="2400" b="1" spc="-30" baseline="3472" dirty="0">
                <a:solidFill>
                  <a:srgbClr val="53585F"/>
                </a:solidFill>
                <a:latin typeface="Arial"/>
                <a:cs typeface="Arial"/>
              </a:rPr>
              <a:t>MA</a:t>
            </a:r>
            <a:r>
              <a:rPr sz="2400" b="1" spc="-30" baseline="1736" dirty="0">
                <a:solidFill>
                  <a:srgbClr val="53585F"/>
                </a:solidFill>
                <a:latin typeface="Arial"/>
                <a:cs typeface="Arial"/>
              </a:rPr>
              <a:t>NA</a:t>
            </a:r>
            <a:r>
              <a:rPr sz="1600" b="1" spc="-20" dirty="0">
                <a:solidFill>
                  <a:srgbClr val="53585F"/>
                </a:solidFill>
                <a:latin typeface="Arial"/>
                <a:cs typeface="Arial"/>
              </a:rPr>
              <a:t>GES</a:t>
            </a:r>
            <a:endParaRPr sz="1600">
              <a:latin typeface="Arial"/>
              <a:cs typeface="Arial"/>
            </a:endParaRPr>
          </a:p>
        </p:txBody>
      </p:sp>
      <p:sp>
        <p:nvSpPr>
          <p:cNvPr id="52" name="object 52"/>
          <p:cNvSpPr/>
          <p:nvPr/>
        </p:nvSpPr>
        <p:spPr>
          <a:xfrm>
            <a:off x="12250432" y="7529314"/>
            <a:ext cx="1455420" cy="289560"/>
          </a:xfrm>
          <a:custGeom>
            <a:avLst/>
            <a:gdLst/>
            <a:ahLst/>
            <a:cxnLst/>
            <a:rect l="l" t="t" r="r" b="b"/>
            <a:pathLst>
              <a:path w="1455419" h="289559">
                <a:moveTo>
                  <a:pt x="1455077" y="0"/>
                </a:moveTo>
                <a:lnTo>
                  <a:pt x="1397317" y="23158"/>
                </a:lnTo>
                <a:lnTo>
                  <a:pt x="1351001" y="40773"/>
                </a:lnTo>
                <a:lnTo>
                  <a:pt x="1304419" y="57787"/>
                </a:lnTo>
                <a:lnTo>
                  <a:pt x="1257572" y="74199"/>
                </a:lnTo>
                <a:lnTo>
                  <a:pt x="1210459" y="90011"/>
                </a:lnTo>
                <a:lnTo>
                  <a:pt x="1163080" y="105221"/>
                </a:lnTo>
                <a:lnTo>
                  <a:pt x="1115435" y="119830"/>
                </a:lnTo>
                <a:lnTo>
                  <a:pt x="1067525" y="133838"/>
                </a:lnTo>
                <a:lnTo>
                  <a:pt x="1019348" y="147244"/>
                </a:lnTo>
                <a:lnTo>
                  <a:pt x="970906" y="160049"/>
                </a:lnTo>
                <a:lnTo>
                  <a:pt x="922198" y="172253"/>
                </a:lnTo>
                <a:lnTo>
                  <a:pt x="873225" y="183856"/>
                </a:lnTo>
                <a:lnTo>
                  <a:pt x="823985" y="194857"/>
                </a:lnTo>
                <a:lnTo>
                  <a:pt x="774480" y="205258"/>
                </a:lnTo>
                <a:lnTo>
                  <a:pt x="724709" y="215057"/>
                </a:lnTo>
                <a:lnTo>
                  <a:pt x="674672" y="224254"/>
                </a:lnTo>
                <a:lnTo>
                  <a:pt x="624369" y="232851"/>
                </a:lnTo>
                <a:lnTo>
                  <a:pt x="573801" y="240846"/>
                </a:lnTo>
                <a:lnTo>
                  <a:pt x="522966" y="248241"/>
                </a:lnTo>
                <a:lnTo>
                  <a:pt x="471866" y="255034"/>
                </a:lnTo>
                <a:lnTo>
                  <a:pt x="420500" y="261225"/>
                </a:lnTo>
                <a:lnTo>
                  <a:pt x="368868" y="266816"/>
                </a:lnTo>
                <a:lnTo>
                  <a:pt x="316970" y="271806"/>
                </a:lnTo>
                <a:lnTo>
                  <a:pt x="264806" y="276194"/>
                </a:lnTo>
                <a:lnTo>
                  <a:pt x="212377" y="279981"/>
                </a:lnTo>
                <a:lnTo>
                  <a:pt x="159681" y="283167"/>
                </a:lnTo>
                <a:lnTo>
                  <a:pt x="106720" y="285751"/>
                </a:lnTo>
                <a:lnTo>
                  <a:pt x="53493" y="287735"/>
                </a:lnTo>
                <a:lnTo>
                  <a:pt x="0" y="289117"/>
                </a:lnTo>
              </a:path>
            </a:pathLst>
          </a:custGeom>
          <a:ln w="25400">
            <a:solidFill>
              <a:srgbClr val="53585F"/>
            </a:solidFill>
          </a:ln>
        </p:spPr>
        <p:txBody>
          <a:bodyPr wrap="square" lIns="0" tIns="0" rIns="0" bIns="0" rtlCol="0"/>
          <a:lstStyle/>
          <a:p>
            <a:endParaRPr/>
          </a:p>
        </p:txBody>
      </p:sp>
      <p:sp>
        <p:nvSpPr>
          <p:cNvPr id="53" name="object 53"/>
          <p:cNvSpPr/>
          <p:nvPr/>
        </p:nvSpPr>
        <p:spPr>
          <a:xfrm>
            <a:off x="13670026" y="7478090"/>
            <a:ext cx="136525" cy="112395"/>
          </a:xfrm>
          <a:custGeom>
            <a:avLst/>
            <a:gdLst/>
            <a:ahLst/>
            <a:cxnLst/>
            <a:rect l="l" t="t" r="r" b="b"/>
            <a:pathLst>
              <a:path w="136525" h="112395">
                <a:moveTo>
                  <a:pt x="0" y="0"/>
                </a:moveTo>
                <a:lnTo>
                  <a:pt x="47497" y="112318"/>
                </a:lnTo>
                <a:lnTo>
                  <a:pt x="136143" y="8724"/>
                </a:lnTo>
                <a:lnTo>
                  <a:pt x="0" y="0"/>
                </a:lnTo>
                <a:close/>
              </a:path>
            </a:pathLst>
          </a:custGeom>
          <a:solidFill>
            <a:srgbClr val="53585F"/>
          </a:solidFill>
        </p:spPr>
        <p:txBody>
          <a:bodyPr wrap="square" lIns="0" tIns="0" rIns="0" bIns="0" rtlCol="0"/>
          <a:lstStyle/>
          <a:p>
            <a:endParaRPr/>
          </a:p>
        </p:txBody>
      </p:sp>
      <p:sp>
        <p:nvSpPr>
          <p:cNvPr id="54" name="object 54"/>
          <p:cNvSpPr/>
          <p:nvPr/>
        </p:nvSpPr>
        <p:spPr>
          <a:xfrm>
            <a:off x="13117957" y="3677488"/>
            <a:ext cx="836930" cy="538480"/>
          </a:xfrm>
          <a:custGeom>
            <a:avLst/>
            <a:gdLst/>
            <a:ahLst/>
            <a:cxnLst/>
            <a:rect l="l" t="t" r="r" b="b"/>
            <a:pathLst>
              <a:path w="836930" h="538479">
                <a:moveTo>
                  <a:pt x="97662" y="0"/>
                </a:moveTo>
                <a:lnTo>
                  <a:pt x="0" y="283870"/>
                </a:lnTo>
                <a:lnTo>
                  <a:pt x="739266" y="538035"/>
                </a:lnTo>
                <a:lnTo>
                  <a:pt x="836929" y="254165"/>
                </a:lnTo>
                <a:lnTo>
                  <a:pt x="97662" y="0"/>
                </a:lnTo>
                <a:close/>
              </a:path>
            </a:pathLst>
          </a:custGeom>
          <a:solidFill>
            <a:srgbClr val="DCDEE0"/>
          </a:solidFill>
        </p:spPr>
        <p:txBody>
          <a:bodyPr wrap="square" lIns="0" tIns="0" rIns="0" bIns="0" rtlCol="0"/>
          <a:lstStyle/>
          <a:p>
            <a:endParaRPr/>
          </a:p>
        </p:txBody>
      </p:sp>
      <p:sp>
        <p:nvSpPr>
          <p:cNvPr id="55" name="object 55"/>
          <p:cNvSpPr txBox="1"/>
          <p:nvPr/>
        </p:nvSpPr>
        <p:spPr>
          <a:xfrm rot="1080000">
            <a:off x="13168242" y="3867116"/>
            <a:ext cx="721361" cy="203200"/>
          </a:xfrm>
          <a:prstGeom prst="rect">
            <a:avLst/>
          </a:prstGeom>
        </p:spPr>
        <p:txBody>
          <a:bodyPr vert="horz" wrap="square" lIns="0" tIns="0" rIns="0" bIns="0" rtlCol="0">
            <a:spAutoFit/>
          </a:bodyPr>
          <a:lstStyle/>
          <a:p>
            <a:pPr>
              <a:lnSpc>
                <a:spcPts val="1580"/>
              </a:lnSpc>
            </a:pPr>
            <a:r>
              <a:rPr sz="2400" b="1" spc="-44" baseline="1736" dirty="0">
                <a:solidFill>
                  <a:srgbClr val="53585F"/>
                </a:solidFill>
                <a:latin typeface="Arial"/>
                <a:cs typeface="Arial"/>
              </a:rPr>
              <a:t>L</a:t>
            </a:r>
            <a:r>
              <a:rPr sz="2400" b="1" baseline="1736" dirty="0">
                <a:solidFill>
                  <a:srgbClr val="53585F"/>
                </a:solidFill>
                <a:latin typeface="Arial"/>
                <a:cs typeface="Arial"/>
              </a:rPr>
              <a:t>E</a:t>
            </a:r>
            <a:r>
              <a:rPr sz="2400" b="1" spc="-44" baseline="1736" dirty="0">
                <a:solidFill>
                  <a:srgbClr val="53585F"/>
                </a:solidFill>
                <a:latin typeface="Arial"/>
                <a:cs typeface="Arial"/>
              </a:rPr>
              <a:t>A</a:t>
            </a:r>
            <a:r>
              <a:rPr sz="1600" b="1" spc="-30" dirty="0">
                <a:solidFill>
                  <a:srgbClr val="53585F"/>
                </a:solidFill>
                <a:latin typeface="Arial"/>
                <a:cs typeface="Arial"/>
              </a:rPr>
              <a:t>D</a:t>
            </a:r>
            <a:r>
              <a:rPr sz="1600" b="1" dirty="0">
                <a:solidFill>
                  <a:srgbClr val="53585F"/>
                </a:solidFill>
                <a:latin typeface="Arial"/>
                <a:cs typeface="Arial"/>
              </a:rPr>
              <a:t>S</a:t>
            </a:r>
            <a:endParaRPr sz="1600">
              <a:latin typeface="Arial"/>
              <a:cs typeface="Arial"/>
            </a:endParaRPr>
          </a:p>
        </p:txBody>
      </p:sp>
      <p:sp>
        <p:nvSpPr>
          <p:cNvPr id="56" name="object 56"/>
          <p:cNvSpPr/>
          <p:nvPr/>
        </p:nvSpPr>
        <p:spPr>
          <a:xfrm>
            <a:off x="9825266" y="6236271"/>
            <a:ext cx="954405" cy="631825"/>
          </a:xfrm>
          <a:custGeom>
            <a:avLst/>
            <a:gdLst/>
            <a:ahLst/>
            <a:cxnLst/>
            <a:rect l="l" t="t" r="r" b="b"/>
            <a:pathLst>
              <a:path w="954404" h="631825">
                <a:moveTo>
                  <a:pt x="837082" y="0"/>
                </a:moveTo>
                <a:lnTo>
                  <a:pt x="0" y="355219"/>
                </a:lnTo>
                <a:lnTo>
                  <a:pt x="117259" y="631545"/>
                </a:lnTo>
                <a:lnTo>
                  <a:pt x="954341" y="276326"/>
                </a:lnTo>
                <a:lnTo>
                  <a:pt x="837082" y="0"/>
                </a:lnTo>
                <a:close/>
              </a:path>
            </a:pathLst>
          </a:custGeom>
          <a:solidFill>
            <a:srgbClr val="DCDEE0"/>
          </a:solidFill>
        </p:spPr>
        <p:txBody>
          <a:bodyPr wrap="square" lIns="0" tIns="0" rIns="0" bIns="0" rtlCol="0"/>
          <a:lstStyle/>
          <a:p>
            <a:endParaRPr/>
          </a:p>
        </p:txBody>
      </p:sp>
      <p:sp>
        <p:nvSpPr>
          <p:cNvPr id="57" name="object 57"/>
          <p:cNvSpPr txBox="1"/>
          <p:nvPr/>
        </p:nvSpPr>
        <p:spPr>
          <a:xfrm rot="20280000">
            <a:off x="9896487" y="6472068"/>
            <a:ext cx="830424" cy="203200"/>
          </a:xfrm>
          <a:prstGeom prst="rect">
            <a:avLst/>
          </a:prstGeom>
        </p:spPr>
        <p:txBody>
          <a:bodyPr vert="horz" wrap="square" lIns="0" tIns="0" rIns="0" bIns="0" rtlCol="0">
            <a:spAutoFit/>
          </a:bodyPr>
          <a:lstStyle/>
          <a:p>
            <a:pPr>
              <a:lnSpc>
                <a:spcPts val="1600"/>
              </a:lnSpc>
            </a:pPr>
            <a:r>
              <a:rPr sz="1600" b="1" spc="-30" dirty="0">
                <a:solidFill>
                  <a:srgbClr val="53585F"/>
                </a:solidFill>
                <a:latin typeface="Arial"/>
                <a:cs typeface="Arial"/>
              </a:rPr>
              <a:t>R</a:t>
            </a:r>
            <a:r>
              <a:rPr sz="1600" b="1" dirty="0">
                <a:solidFill>
                  <a:srgbClr val="53585F"/>
                </a:solidFill>
                <a:latin typeface="Arial"/>
                <a:cs typeface="Arial"/>
              </a:rPr>
              <a:t>E</a:t>
            </a:r>
            <a:r>
              <a:rPr sz="1600" b="1" spc="-30" dirty="0">
                <a:solidFill>
                  <a:srgbClr val="53585F"/>
                </a:solidFill>
                <a:latin typeface="Arial"/>
                <a:cs typeface="Arial"/>
              </a:rPr>
              <a:t>G</a:t>
            </a:r>
            <a:r>
              <a:rPr sz="2400" b="1" spc="-44" baseline="1736" dirty="0">
                <a:solidFill>
                  <a:srgbClr val="53585F"/>
                </a:solidFill>
                <a:latin typeface="Arial"/>
                <a:cs typeface="Arial"/>
              </a:rPr>
              <a:t>IO</a:t>
            </a:r>
            <a:r>
              <a:rPr sz="2400" b="1" baseline="3472" dirty="0">
                <a:solidFill>
                  <a:srgbClr val="53585F"/>
                </a:solidFill>
                <a:latin typeface="Arial"/>
                <a:cs typeface="Arial"/>
              </a:rPr>
              <a:t>N</a:t>
            </a:r>
            <a:endParaRPr sz="2400" baseline="3472">
              <a:latin typeface="Arial"/>
              <a:cs typeface="Arial"/>
            </a:endParaRPr>
          </a:p>
        </p:txBody>
      </p:sp>
      <p:sp>
        <p:nvSpPr>
          <p:cNvPr id="58" name="object 58"/>
          <p:cNvSpPr/>
          <p:nvPr/>
        </p:nvSpPr>
        <p:spPr>
          <a:xfrm>
            <a:off x="7511224" y="3584663"/>
            <a:ext cx="977900" cy="1054100"/>
          </a:xfrm>
          <a:custGeom>
            <a:avLst/>
            <a:gdLst/>
            <a:ahLst/>
            <a:cxnLst/>
            <a:rect l="l" t="t" r="r" b="b"/>
            <a:pathLst>
              <a:path w="977900" h="1054100">
                <a:moveTo>
                  <a:pt x="751878" y="0"/>
                </a:moveTo>
                <a:lnTo>
                  <a:pt x="0" y="855535"/>
                </a:lnTo>
                <a:lnTo>
                  <a:pt x="225475" y="1053693"/>
                </a:lnTo>
                <a:lnTo>
                  <a:pt x="977353" y="198158"/>
                </a:lnTo>
                <a:lnTo>
                  <a:pt x="751878" y="0"/>
                </a:lnTo>
                <a:close/>
              </a:path>
            </a:pathLst>
          </a:custGeom>
          <a:solidFill>
            <a:srgbClr val="DCDEE0"/>
          </a:solidFill>
        </p:spPr>
        <p:txBody>
          <a:bodyPr wrap="square" lIns="0" tIns="0" rIns="0" bIns="0" rtlCol="0"/>
          <a:lstStyle/>
          <a:p>
            <a:endParaRPr/>
          </a:p>
        </p:txBody>
      </p:sp>
      <p:sp>
        <p:nvSpPr>
          <p:cNvPr id="59" name="object 59"/>
          <p:cNvSpPr txBox="1"/>
          <p:nvPr/>
        </p:nvSpPr>
        <p:spPr>
          <a:xfrm rot="18720000">
            <a:off x="7487035" y="4025583"/>
            <a:ext cx="1061039" cy="203200"/>
          </a:xfrm>
          <a:prstGeom prst="rect">
            <a:avLst/>
          </a:prstGeom>
        </p:spPr>
        <p:txBody>
          <a:bodyPr vert="horz" wrap="square" lIns="0" tIns="0" rIns="0" bIns="0" rtlCol="0">
            <a:spAutoFit/>
          </a:bodyPr>
          <a:lstStyle/>
          <a:p>
            <a:pPr>
              <a:lnSpc>
                <a:spcPts val="1600"/>
              </a:lnSpc>
            </a:pPr>
            <a:r>
              <a:rPr sz="1600" b="1" dirty="0">
                <a:solidFill>
                  <a:srgbClr val="53585F"/>
                </a:solidFill>
                <a:latin typeface="Arial"/>
                <a:cs typeface="Arial"/>
              </a:rPr>
              <a:t>M</a:t>
            </a:r>
            <a:r>
              <a:rPr sz="1600" b="1" spc="-20" dirty="0">
                <a:solidFill>
                  <a:srgbClr val="53585F"/>
                </a:solidFill>
                <a:latin typeface="Arial"/>
                <a:cs typeface="Arial"/>
              </a:rPr>
              <a:t>A</a:t>
            </a:r>
            <a:r>
              <a:rPr sz="2400" b="1" spc="-30" baseline="1736" dirty="0">
                <a:solidFill>
                  <a:srgbClr val="53585F"/>
                </a:solidFill>
                <a:latin typeface="Arial"/>
                <a:cs typeface="Arial"/>
              </a:rPr>
              <a:t>NAG</a:t>
            </a:r>
            <a:r>
              <a:rPr sz="2400" b="1" baseline="1736" dirty="0">
                <a:solidFill>
                  <a:srgbClr val="53585F"/>
                </a:solidFill>
                <a:latin typeface="Arial"/>
                <a:cs typeface="Arial"/>
              </a:rPr>
              <a:t>ES</a:t>
            </a:r>
            <a:endParaRPr sz="2400" baseline="1736">
              <a:latin typeface="Arial"/>
              <a:cs typeface="Arial"/>
            </a:endParaRPr>
          </a:p>
        </p:txBody>
      </p:sp>
      <p:sp>
        <p:nvSpPr>
          <p:cNvPr id="60" name="object 60"/>
          <p:cNvSpPr/>
          <p:nvPr/>
        </p:nvSpPr>
        <p:spPr>
          <a:xfrm>
            <a:off x="9575025" y="3078200"/>
            <a:ext cx="1361440" cy="394335"/>
          </a:xfrm>
          <a:custGeom>
            <a:avLst/>
            <a:gdLst/>
            <a:ahLst/>
            <a:cxnLst/>
            <a:rect l="l" t="t" r="r" b="b"/>
            <a:pathLst>
              <a:path w="1361440" h="394335">
                <a:moveTo>
                  <a:pt x="21170" y="0"/>
                </a:moveTo>
                <a:lnTo>
                  <a:pt x="0" y="299427"/>
                </a:lnTo>
                <a:lnTo>
                  <a:pt x="1339900" y="394169"/>
                </a:lnTo>
                <a:lnTo>
                  <a:pt x="1361071" y="94742"/>
                </a:lnTo>
                <a:lnTo>
                  <a:pt x="21170" y="0"/>
                </a:lnTo>
                <a:close/>
              </a:path>
            </a:pathLst>
          </a:custGeom>
          <a:solidFill>
            <a:srgbClr val="DCDEE0"/>
          </a:solidFill>
        </p:spPr>
        <p:txBody>
          <a:bodyPr wrap="square" lIns="0" tIns="0" rIns="0" bIns="0" rtlCol="0"/>
          <a:lstStyle/>
          <a:p>
            <a:endParaRPr/>
          </a:p>
        </p:txBody>
      </p:sp>
      <p:sp>
        <p:nvSpPr>
          <p:cNvPr id="61" name="object 61"/>
          <p:cNvSpPr txBox="1"/>
          <p:nvPr/>
        </p:nvSpPr>
        <p:spPr>
          <a:xfrm rot="240000">
            <a:off x="9724663" y="3197108"/>
            <a:ext cx="1058546" cy="203200"/>
          </a:xfrm>
          <a:prstGeom prst="rect">
            <a:avLst/>
          </a:prstGeom>
        </p:spPr>
        <p:txBody>
          <a:bodyPr vert="horz" wrap="square" lIns="0" tIns="0" rIns="0" bIns="0" rtlCol="0">
            <a:spAutoFit/>
          </a:bodyPr>
          <a:lstStyle/>
          <a:p>
            <a:pPr>
              <a:lnSpc>
                <a:spcPts val="1555"/>
              </a:lnSpc>
            </a:pPr>
            <a:r>
              <a:rPr sz="1600" b="1" dirty="0">
                <a:solidFill>
                  <a:srgbClr val="53585F"/>
                </a:solidFill>
                <a:latin typeface="Arial"/>
                <a:cs typeface="Arial"/>
              </a:rPr>
              <a:t>M</a:t>
            </a:r>
            <a:r>
              <a:rPr sz="1600" b="1" spc="-5" dirty="0">
                <a:solidFill>
                  <a:srgbClr val="53585F"/>
                </a:solidFill>
                <a:latin typeface="Arial"/>
                <a:cs typeface="Arial"/>
              </a:rPr>
              <a:t>ANAG</a:t>
            </a:r>
            <a:r>
              <a:rPr sz="1600" b="1" dirty="0">
                <a:solidFill>
                  <a:srgbClr val="53585F"/>
                </a:solidFill>
                <a:latin typeface="Arial"/>
                <a:cs typeface="Arial"/>
              </a:rPr>
              <a:t>ES</a:t>
            </a:r>
            <a:endParaRPr sz="1600">
              <a:latin typeface="Arial"/>
              <a:cs typeface="Arial"/>
            </a:endParaRPr>
          </a:p>
        </p:txBody>
      </p:sp>
      <p:sp>
        <p:nvSpPr>
          <p:cNvPr id="62" name="object 62"/>
          <p:cNvSpPr/>
          <p:nvPr/>
        </p:nvSpPr>
        <p:spPr>
          <a:xfrm>
            <a:off x="9111450" y="3732606"/>
            <a:ext cx="736600" cy="930910"/>
          </a:xfrm>
          <a:custGeom>
            <a:avLst/>
            <a:gdLst/>
            <a:ahLst/>
            <a:cxnLst/>
            <a:rect l="l" t="t" r="r" b="b"/>
            <a:pathLst>
              <a:path w="736600" h="930910">
                <a:moveTo>
                  <a:pt x="254634" y="0"/>
                </a:moveTo>
                <a:lnTo>
                  <a:pt x="0" y="158953"/>
                </a:lnTo>
                <a:lnTo>
                  <a:pt x="481533" y="930313"/>
                </a:lnTo>
                <a:lnTo>
                  <a:pt x="736168" y="771359"/>
                </a:lnTo>
                <a:lnTo>
                  <a:pt x="254634" y="0"/>
                </a:lnTo>
                <a:close/>
              </a:path>
            </a:pathLst>
          </a:custGeom>
          <a:solidFill>
            <a:srgbClr val="DCDEE0"/>
          </a:solidFill>
        </p:spPr>
        <p:txBody>
          <a:bodyPr wrap="square" lIns="0" tIns="0" rIns="0" bIns="0" rtlCol="0"/>
          <a:lstStyle/>
          <a:p>
            <a:endParaRPr/>
          </a:p>
        </p:txBody>
      </p:sp>
      <p:sp>
        <p:nvSpPr>
          <p:cNvPr id="63" name="object 63"/>
          <p:cNvSpPr txBox="1"/>
          <p:nvPr/>
        </p:nvSpPr>
        <p:spPr>
          <a:xfrm rot="3480000">
            <a:off x="9045943" y="4108766"/>
            <a:ext cx="827346" cy="203200"/>
          </a:xfrm>
          <a:prstGeom prst="rect">
            <a:avLst/>
          </a:prstGeom>
        </p:spPr>
        <p:txBody>
          <a:bodyPr vert="horz" wrap="square" lIns="0" tIns="0" rIns="0" bIns="0" rtlCol="0">
            <a:spAutoFit/>
          </a:bodyPr>
          <a:lstStyle/>
          <a:p>
            <a:pPr>
              <a:lnSpc>
                <a:spcPts val="1550"/>
              </a:lnSpc>
            </a:pPr>
            <a:r>
              <a:rPr sz="1600" b="1" spc="-5" dirty="0">
                <a:solidFill>
                  <a:srgbClr val="53585F"/>
                </a:solidFill>
                <a:latin typeface="Arial"/>
                <a:cs typeface="Arial"/>
              </a:rPr>
              <a:t>R</a:t>
            </a:r>
            <a:r>
              <a:rPr sz="1600" b="1" dirty="0">
                <a:solidFill>
                  <a:srgbClr val="53585F"/>
                </a:solidFill>
                <a:latin typeface="Arial"/>
                <a:cs typeface="Arial"/>
              </a:rPr>
              <a:t>E</a:t>
            </a:r>
            <a:r>
              <a:rPr sz="1600" b="1" spc="-5" dirty="0">
                <a:solidFill>
                  <a:srgbClr val="53585F"/>
                </a:solidFill>
                <a:latin typeface="Arial"/>
                <a:cs typeface="Arial"/>
              </a:rPr>
              <a:t>GIO</a:t>
            </a:r>
            <a:r>
              <a:rPr sz="1600" b="1" dirty="0">
                <a:solidFill>
                  <a:srgbClr val="53585F"/>
                </a:solidFill>
                <a:latin typeface="Arial"/>
                <a:cs typeface="Arial"/>
              </a:rPr>
              <a:t>N</a:t>
            </a:r>
            <a:endParaRPr sz="1600">
              <a:latin typeface="Arial"/>
              <a:cs typeface="Arial"/>
            </a:endParaRPr>
          </a:p>
        </p:txBody>
      </p:sp>
      <p:sp>
        <p:nvSpPr>
          <p:cNvPr id="64" name="object 64"/>
          <p:cNvSpPr/>
          <p:nvPr/>
        </p:nvSpPr>
        <p:spPr>
          <a:xfrm>
            <a:off x="12702667" y="2525534"/>
            <a:ext cx="831850" cy="481965"/>
          </a:xfrm>
          <a:custGeom>
            <a:avLst/>
            <a:gdLst/>
            <a:ahLst/>
            <a:cxnLst/>
            <a:rect l="l" t="t" r="r" b="b"/>
            <a:pathLst>
              <a:path w="831850" h="481964">
                <a:moveTo>
                  <a:pt x="758063" y="0"/>
                </a:moveTo>
                <a:lnTo>
                  <a:pt x="0" y="190830"/>
                </a:lnTo>
                <a:lnTo>
                  <a:pt x="73278" y="481926"/>
                </a:lnTo>
                <a:lnTo>
                  <a:pt x="831342" y="291096"/>
                </a:lnTo>
                <a:lnTo>
                  <a:pt x="758063" y="0"/>
                </a:lnTo>
                <a:close/>
              </a:path>
            </a:pathLst>
          </a:custGeom>
          <a:solidFill>
            <a:srgbClr val="DCDEE0"/>
          </a:solidFill>
        </p:spPr>
        <p:txBody>
          <a:bodyPr wrap="square" lIns="0" tIns="0" rIns="0" bIns="0" rtlCol="0"/>
          <a:lstStyle/>
          <a:p>
            <a:endParaRPr/>
          </a:p>
        </p:txBody>
      </p:sp>
      <p:sp>
        <p:nvSpPr>
          <p:cNvPr id="65" name="object 65"/>
          <p:cNvSpPr txBox="1"/>
          <p:nvPr/>
        </p:nvSpPr>
        <p:spPr>
          <a:xfrm rot="20760000">
            <a:off x="12764806" y="2687664"/>
            <a:ext cx="718924" cy="203200"/>
          </a:xfrm>
          <a:prstGeom prst="rect">
            <a:avLst/>
          </a:prstGeom>
        </p:spPr>
        <p:txBody>
          <a:bodyPr vert="horz" wrap="square" lIns="0" tIns="0" rIns="0" bIns="0" rtlCol="0">
            <a:spAutoFit/>
          </a:bodyPr>
          <a:lstStyle/>
          <a:p>
            <a:pPr>
              <a:lnSpc>
                <a:spcPts val="1560"/>
              </a:lnSpc>
            </a:pPr>
            <a:r>
              <a:rPr sz="1600" b="1" spc="-5" dirty="0">
                <a:solidFill>
                  <a:srgbClr val="53585F"/>
                </a:solidFill>
                <a:latin typeface="Arial"/>
                <a:cs typeface="Arial"/>
              </a:rPr>
              <a:t>L</a:t>
            </a:r>
            <a:r>
              <a:rPr sz="1600" b="1" dirty="0">
                <a:solidFill>
                  <a:srgbClr val="53585F"/>
                </a:solidFill>
                <a:latin typeface="Arial"/>
                <a:cs typeface="Arial"/>
              </a:rPr>
              <a:t>E</a:t>
            </a:r>
            <a:r>
              <a:rPr sz="1600" b="1" spc="-5" dirty="0">
                <a:solidFill>
                  <a:srgbClr val="53585F"/>
                </a:solidFill>
                <a:latin typeface="Arial"/>
                <a:cs typeface="Arial"/>
              </a:rPr>
              <a:t>AD</a:t>
            </a:r>
            <a:r>
              <a:rPr sz="1600" b="1" dirty="0">
                <a:solidFill>
                  <a:srgbClr val="53585F"/>
                </a:solidFill>
                <a:latin typeface="Arial"/>
                <a:cs typeface="Arial"/>
              </a:rPr>
              <a:t>S</a:t>
            </a:r>
            <a:endParaRPr sz="1600">
              <a:latin typeface="Arial"/>
              <a:cs typeface="Arial"/>
            </a:endParaRPr>
          </a:p>
        </p:txBody>
      </p:sp>
      <p:sp>
        <p:nvSpPr>
          <p:cNvPr id="66" name="object 66"/>
          <p:cNvSpPr/>
          <p:nvPr/>
        </p:nvSpPr>
        <p:spPr>
          <a:xfrm>
            <a:off x="12597066" y="7469479"/>
            <a:ext cx="949960" cy="464820"/>
          </a:xfrm>
          <a:custGeom>
            <a:avLst/>
            <a:gdLst/>
            <a:ahLst/>
            <a:cxnLst/>
            <a:rect l="l" t="t" r="r" b="b"/>
            <a:pathLst>
              <a:path w="949959" h="464820">
                <a:moveTo>
                  <a:pt x="893381" y="0"/>
                </a:moveTo>
                <a:lnTo>
                  <a:pt x="0" y="169760"/>
                </a:lnTo>
                <a:lnTo>
                  <a:pt x="56032" y="464658"/>
                </a:lnTo>
                <a:lnTo>
                  <a:pt x="949388" y="294893"/>
                </a:lnTo>
                <a:lnTo>
                  <a:pt x="893381" y="0"/>
                </a:lnTo>
                <a:close/>
              </a:path>
            </a:pathLst>
          </a:custGeom>
          <a:solidFill>
            <a:srgbClr val="DCDEE0"/>
          </a:solidFill>
        </p:spPr>
        <p:txBody>
          <a:bodyPr wrap="square" lIns="0" tIns="0" rIns="0" bIns="0" rtlCol="0"/>
          <a:lstStyle/>
          <a:p>
            <a:endParaRPr/>
          </a:p>
        </p:txBody>
      </p:sp>
      <p:sp>
        <p:nvSpPr>
          <p:cNvPr id="67" name="object 67"/>
          <p:cNvSpPr txBox="1"/>
          <p:nvPr/>
        </p:nvSpPr>
        <p:spPr>
          <a:xfrm rot="21000000">
            <a:off x="12715901" y="7623271"/>
            <a:ext cx="720751" cy="203200"/>
          </a:xfrm>
          <a:prstGeom prst="rect">
            <a:avLst/>
          </a:prstGeom>
        </p:spPr>
        <p:txBody>
          <a:bodyPr vert="horz" wrap="square" lIns="0" tIns="0" rIns="0" bIns="0" rtlCol="0">
            <a:spAutoFit/>
          </a:bodyPr>
          <a:lstStyle/>
          <a:p>
            <a:pPr>
              <a:lnSpc>
                <a:spcPts val="1590"/>
              </a:lnSpc>
            </a:pPr>
            <a:r>
              <a:rPr sz="1600" b="1" spc="-25" dirty="0">
                <a:solidFill>
                  <a:srgbClr val="53585F"/>
                </a:solidFill>
                <a:latin typeface="Arial"/>
                <a:cs typeface="Arial"/>
              </a:rPr>
              <a:t>L</a:t>
            </a:r>
            <a:r>
              <a:rPr sz="1600" b="1" dirty="0">
                <a:solidFill>
                  <a:srgbClr val="53585F"/>
                </a:solidFill>
                <a:latin typeface="Arial"/>
                <a:cs typeface="Arial"/>
              </a:rPr>
              <a:t>E</a:t>
            </a:r>
            <a:r>
              <a:rPr sz="1600" b="1" spc="-25" dirty="0">
                <a:solidFill>
                  <a:srgbClr val="53585F"/>
                </a:solidFill>
                <a:latin typeface="Arial"/>
                <a:cs typeface="Arial"/>
              </a:rPr>
              <a:t>A</a:t>
            </a:r>
            <a:r>
              <a:rPr sz="2400" b="1" spc="-37" baseline="1736" dirty="0">
                <a:solidFill>
                  <a:srgbClr val="53585F"/>
                </a:solidFill>
                <a:latin typeface="Arial"/>
                <a:cs typeface="Arial"/>
              </a:rPr>
              <a:t>D</a:t>
            </a:r>
            <a:r>
              <a:rPr sz="2400" b="1" baseline="1736" dirty="0">
                <a:solidFill>
                  <a:srgbClr val="53585F"/>
                </a:solidFill>
                <a:latin typeface="Arial"/>
                <a:cs typeface="Arial"/>
              </a:rPr>
              <a:t>S</a:t>
            </a:r>
            <a:endParaRPr sz="2400" baseline="1736">
              <a:latin typeface="Arial"/>
              <a:cs typeface="Arial"/>
            </a:endParaRPr>
          </a:p>
        </p:txBody>
      </p:sp>
      <p:sp>
        <p:nvSpPr>
          <p:cNvPr id="68" name="object 68"/>
          <p:cNvSpPr/>
          <p:nvPr/>
        </p:nvSpPr>
        <p:spPr>
          <a:xfrm>
            <a:off x="14218919" y="4960911"/>
            <a:ext cx="1018540" cy="1666239"/>
          </a:xfrm>
          <a:custGeom>
            <a:avLst/>
            <a:gdLst/>
            <a:ahLst/>
            <a:cxnLst/>
            <a:rect l="l" t="t" r="r" b="b"/>
            <a:pathLst>
              <a:path w="1018540" h="1666240">
                <a:moveTo>
                  <a:pt x="530860" y="0"/>
                </a:moveTo>
                <a:lnTo>
                  <a:pt x="0" y="1492605"/>
                </a:lnTo>
                <a:lnTo>
                  <a:pt x="487680" y="1666024"/>
                </a:lnTo>
                <a:lnTo>
                  <a:pt x="1018540" y="173418"/>
                </a:lnTo>
                <a:lnTo>
                  <a:pt x="530860" y="0"/>
                </a:lnTo>
                <a:close/>
              </a:path>
            </a:pathLst>
          </a:custGeom>
          <a:solidFill>
            <a:srgbClr val="DCDEE0"/>
          </a:solidFill>
        </p:spPr>
        <p:txBody>
          <a:bodyPr wrap="square" lIns="0" tIns="0" rIns="0" bIns="0" rtlCol="0"/>
          <a:lstStyle/>
          <a:p>
            <a:endParaRPr/>
          </a:p>
        </p:txBody>
      </p:sp>
      <p:sp>
        <p:nvSpPr>
          <p:cNvPr id="69" name="object 69"/>
          <p:cNvSpPr txBox="1"/>
          <p:nvPr/>
        </p:nvSpPr>
        <p:spPr>
          <a:xfrm rot="17400000">
            <a:off x="14062078" y="5719235"/>
            <a:ext cx="1375196" cy="165100"/>
          </a:xfrm>
          <a:prstGeom prst="rect">
            <a:avLst/>
          </a:prstGeom>
        </p:spPr>
        <p:txBody>
          <a:bodyPr vert="horz" wrap="square" lIns="0" tIns="0" rIns="0" bIns="0" rtlCol="0">
            <a:spAutoFit/>
          </a:bodyPr>
          <a:lstStyle/>
          <a:p>
            <a:pPr>
              <a:lnSpc>
                <a:spcPts val="1300"/>
              </a:lnSpc>
            </a:pPr>
            <a:r>
              <a:rPr sz="1300" b="1" spc="-10" dirty="0">
                <a:solidFill>
                  <a:srgbClr val="53585F"/>
                </a:solidFill>
                <a:latin typeface="Arial"/>
                <a:cs typeface="Arial"/>
              </a:rPr>
              <a:t>COLL</a:t>
            </a:r>
            <a:r>
              <a:rPr sz="1950" b="1" spc="-15" baseline="2136" dirty="0">
                <a:solidFill>
                  <a:srgbClr val="53585F"/>
                </a:solidFill>
                <a:latin typeface="Arial"/>
                <a:cs typeface="Arial"/>
              </a:rPr>
              <a:t>ABO</a:t>
            </a:r>
            <a:r>
              <a:rPr sz="1950" b="1" spc="-30" baseline="2136" dirty="0">
                <a:solidFill>
                  <a:srgbClr val="53585F"/>
                </a:solidFill>
                <a:latin typeface="Arial"/>
                <a:cs typeface="Arial"/>
              </a:rPr>
              <a:t>R</a:t>
            </a:r>
            <a:r>
              <a:rPr sz="1950" b="1" spc="-150" baseline="2136" dirty="0">
                <a:solidFill>
                  <a:srgbClr val="53585F"/>
                </a:solidFill>
                <a:latin typeface="Arial"/>
                <a:cs typeface="Arial"/>
              </a:rPr>
              <a:t>A</a:t>
            </a:r>
            <a:r>
              <a:rPr sz="1950" b="1" spc="-15" baseline="2136" dirty="0">
                <a:solidFill>
                  <a:srgbClr val="53585F"/>
                </a:solidFill>
                <a:latin typeface="Arial"/>
                <a:cs typeface="Arial"/>
              </a:rPr>
              <a:t>T</a:t>
            </a:r>
            <a:r>
              <a:rPr sz="1950" b="1" baseline="2136" dirty="0">
                <a:solidFill>
                  <a:srgbClr val="53585F"/>
                </a:solidFill>
                <a:latin typeface="Arial"/>
                <a:cs typeface="Arial"/>
              </a:rPr>
              <a:t>ES</a:t>
            </a:r>
            <a:endParaRPr sz="1950" baseline="2136">
              <a:latin typeface="Arial"/>
              <a:cs typeface="Arial"/>
            </a:endParaRPr>
          </a:p>
        </p:txBody>
      </p:sp>
      <p:sp>
        <p:nvSpPr>
          <p:cNvPr id="70" name="object 70"/>
          <p:cNvSpPr/>
          <p:nvPr/>
        </p:nvSpPr>
        <p:spPr>
          <a:xfrm>
            <a:off x="495300" y="8039100"/>
            <a:ext cx="2019300" cy="812800"/>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759700" y="1092200"/>
            <a:ext cx="3148965" cy="723900"/>
          </a:xfrm>
          <a:prstGeom prst="rect">
            <a:avLst/>
          </a:prstGeom>
        </p:spPr>
        <p:txBody>
          <a:bodyPr vert="horz" wrap="square" lIns="0" tIns="12700" rIns="0" bIns="0" rtlCol="0">
            <a:spAutoFit/>
          </a:bodyPr>
          <a:lstStyle/>
          <a:p>
            <a:pPr marL="12700">
              <a:lnSpc>
                <a:spcPts val="2510"/>
              </a:lnSpc>
              <a:spcBef>
                <a:spcPts val="100"/>
              </a:spcBef>
            </a:pPr>
            <a:r>
              <a:rPr sz="2100" b="1" spc="-345" dirty="0">
                <a:solidFill>
                  <a:srgbClr val="0365C0"/>
                </a:solidFill>
                <a:latin typeface="Arial"/>
                <a:cs typeface="Arial"/>
              </a:rPr>
              <a:t>GRAPH</a:t>
            </a:r>
            <a:r>
              <a:rPr sz="2100" b="1" spc="-125" dirty="0">
                <a:solidFill>
                  <a:srgbClr val="0365C0"/>
                </a:solidFill>
                <a:latin typeface="Arial"/>
                <a:cs typeface="Arial"/>
              </a:rPr>
              <a:t> </a:t>
            </a:r>
            <a:r>
              <a:rPr sz="2100" b="1" spc="-250" dirty="0">
                <a:solidFill>
                  <a:srgbClr val="0365C0"/>
                </a:solidFill>
                <a:latin typeface="Arial"/>
                <a:cs typeface="Arial"/>
              </a:rPr>
              <a:t>THINKING:</a:t>
            </a:r>
            <a:endParaRPr sz="2100">
              <a:latin typeface="Arial"/>
              <a:cs typeface="Arial"/>
            </a:endParaRPr>
          </a:p>
          <a:p>
            <a:pPr marL="12700">
              <a:lnSpc>
                <a:spcPts val="2990"/>
              </a:lnSpc>
            </a:pPr>
            <a:r>
              <a:rPr sz="2500" b="1" spc="-5" dirty="0">
                <a:solidFill>
                  <a:srgbClr val="53585F"/>
                </a:solidFill>
                <a:latin typeface="Arial"/>
                <a:cs typeface="Arial"/>
              </a:rPr>
              <a:t>Graph </a:t>
            </a:r>
            <a:r>
              <a:rPr sz="2500" b="1" dirty="0">
                <a:solidFill>
                  <a:srgbClr val="53585F"/>
                </a:solidFill>
                <a:latin typeface="Arial"/>
                <a:cs typeface="Arial"/>
              </a:rPr>
              <a:t>Based</a:t>
            </a:r>
            <a:r>
              <a:rPr sz="2500" b="1" spc="-85" dirty="0">
                <a:solidFill>
                  <a:srgbClr val="53585F"/>
                </a:solidFill>
                <a:latin typeface="Arial"/>
                <a:cs typeface="Arial"/>
              </a:rPr>
              <a:t> </a:t>
            </a:r>
            <a:r>
              <a:rPr sz="2500" b="1" dirty="0">
                <a:solidFill>
                  <a:srgbClr val="53585F"/>
                </a:solidFill>
                <a:latin typeface="Arial"/>
                <a:cs typeface="Arial"/>
              </a:rPr>
              <a:t>Search</a:t>
            </a:r>
            <a:endParaRPr sz="2500">
              <a:latin typeface="Arial"/>
              <a:cs typeface="Arial"/>
            </a:endParaRPr>
          </a:p>
        </p:txBody>
      </p:sp>
      <p:sp>
        <p:nvSpPr>
          <p:cNvPr id="4" name="object 4"/>
          <p:cNvSpPr/>
          <p:nvPr/>
        </p:nvSpPr>
        <p:spPr>
          <a:xfrm>
            <a:off x="6781800" y="1054100"/>
            <a:ext cx="889000" cy="812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0"/>
            <a:ext cx="6204963" cy="91440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0" y="0"/>
            <a:ext cx="6049274" cy="9144000"/>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571500" y="977900"/>
            <a:ext cx="3296920" cy="589280"/>
          </a:xfrm>
          <a:prstGeom prst="rect">
            <a:avLst/>
          </a:prstGeom>
        </p:spPr>
        <p:txBody>
          <a:bodyPr vert="horz" wrap="square" lIns="0" tIns="12700" rIns="0" bIns="0" rtlCol="0">
            <a:spAutoFit/>
          </a:bodyPr>
          <a:lstStyle/>
          <a:p>
            <a:pPr marL="12700">
              <a:lnSpc>
                <a:spcPct val="100000"/>
              </a:lnSpc>
              <a:spcBef>
                <a:spcPts val="100"/>
              </a:spcBef>
            </a:pPr>
            <a:r>
              <a:rPr sz="3700" b="1" spc="-500" dirty="0">
                <a:latin typeface="Arial"/>
                <a:cs typeface="Arial"/>
              </a:rPr>
              <a:t>NEO4j </a:t>
            </a:r>
            <a:r>
              <a:rPr sz="3700" b="1" spc="-640" dirty="0">
                <a:latin typeface="Arial"/>
                <a:cs typeface="Arial"/>
              </a:rPr>
              <a:t>USE</a:t>
            </a:r>
            <a:r>
              <a:rPr sz="3700" b="1" spc="-365" dirty="0">
                <a:latin typeface="Arial"/>
                <a:cs typeface="Arial"/>
              </a:rPr>
              <a:t> </a:t>
            </a:r>
            <a:r>
              <a:rPr sz="3700" b="1" spc="-620" dirty="0">
                <a:latin typeface="Arial"/>
                <a:cs typeface="Arial"/>
              </a:rPr>
              <a:t>CASES</a:t>
            </a:r>
            <a:endParaRPr sz="3700">
              <a:latin typeface="Arial"/>
              <a:cs typeface="Arial"/>
            </a:endParaRPr>
          </a:p>
        </p:txBody>
      </p:sp>
      <p:sp>
        <p:nvSpPr>
          <p:cNvPr id="8" name="object 8"/>
          <p:cNvSpPr txBox="1"/>
          <p:nvPr/>
        </p:nvSpPr>
        <p:spPr>
          <a:xfrm>
            <a:off x="558800" y="6019800"/>
            <a:ext cx="4707255" cy="482600"/>
          </a:xfrm>
          <a:prstGeom prst="rect">
            <a:avLst/>
          </a:prstGeom>
        </p:spPr>
        <p:txBody>
          <a:bodyPr vert="horz" wrap="square" lIns="0" tIns="12700" rIns="0" bIns="0" rtlCol="0">
            <a:spAutoFit/>
          </a:bodyPr>
          <a:lstStyle/>
          <a:p>
            <a:pPr marL="12700">
              <a:lnSpc>
                <a:spcPct val="100000"/>
              </a:lnSpc>
              <a:spcBef>
                <a:spcPts val="100"/>
              </a:spcBef>
            </a:pPr>
            <a:r>
              <a:rPr sz="3000" b="1" spc="-210" dirty="0">
                <a:solidFill>
                  <a:srgbClr val="53585F"/>
                </a:solidFill>
                <a:latin typeface="Arial"/>
                <a:cs typeface="Arial"/>
              </a:rPr>
              <a:t>Identity </a:t>
            </a:r>
            <a:r>
              <a:rPr sz="3000" b="1" spc="-390" dirty="0">
                <a:solidFill>
                  <a:srgbClr val="53585F"/>
                </a:solidFill>
                <a:latin typeface="Arial"/>
                <a:cs typeface="Arial"/>
              </a:rPr>
              <a:t>&amp; </a:t>
            </a:r>
            <a:r>
              <a:rPr sz="3000" b="1" spc="-335" dirty="0">
                <a:solidFill>
                  <a:srgbClr val="53585F"/>
                </a:solidFill>
                <a:latin typeface="Arial"/>
                <a:cs typeface="Arial"/>
              </a:rPr>
              <a:t>Access</a:t>
            </a:r>
            <a:r>
              <a:rPr sz="3000" b="1" spc="-380" dirty="0">
                <a:solidFill>
                  <a:srgbClr val="53585F"/>
                </a:solidFill>
                <a:latin typeface="Arial"/>
                <a:cs typeface="Arial"/>
              </a:rPr>
              <a:t> </a:t>
            </a:r>
            <a:r>
              <a:rPr sz="3000" b="1" spc="-280" dirty="0">
                <a:solidFill>
                  <a:srgbClr val="53585F"/>
                </a:solidFill>
                <a:latin typeface="Arial"/>
                <a:cs typeface="Arial"/>
              </a:rPr>
              <a:t>Management</a:t>
            </a:r>
            <a:endParaRPr sz="3000">
              <a:latin typeface="Arial"/>
              <a:cs typeface="Arial"/>
            </a:endParaRPr>
          </a:p>
        </p:txBody>
      </p:sp>
      <p:sp>
        <p:nvSpPr>
          <p:cNvPr id="9" name="object 9"/>
          <p:cNvSpPr txBox="1"/>
          <p:nvPr/>
        </p:nvSpPr>
        <p:spPr>
          <a:xfrm>
            <a:off x="558800" y="1892300"/>
            <a:ext cx="4402455" cy="3771900"/>
          </a:xfrm>
          <a:prstGeom prst="rect">
            <a:avLst/>
          </a:prstGeom>
        </p:spPr>
        <p:txBody>
          <a:bodyPr vert="horz" wrap="square" lIns="0" tIns="12700" rIns="0" bIns="0" rtlCol="0">
            <a:spAutoFit/>
          </a:bodyPr>
          <a:lstStyle/>
          <a:p>
            <a:pPr marL="12700">
              <a:lnSpc>
                <a:spcPct val="100000"/>
              </a:lnSpc>
              <a:spcBef>
                <a:spcPts val="100"/>
              </a:spcBef>
            </a:pPr>
            <a:r>
              <a:rPr sz="3000" b="1" spc="-280" dirty="0">
                <a:solidFill>
                  <a:srgbClr val="53585F"/>
                </a:solidFill>
                <a:latin typeface="Arial"/>
                <a:cs typeface="Arial"/>
              </a:rPr>
              <a:t>Real </a:t>
            </a:r>
            <a:r>
              <a:rPr sz="3000" b="1" spc="-310" dirty="0">
                <a:solidFill>
                  <a:srgbClr val="53585F"/>
                </a:solidFill>
                <a:latin typeface="Arial"/>
                <a:cs typeface="Arial"/>
              </a:rPr>
              <a:t>Time</a:t>
            </a:r>
            <a:r>
              <a:rPr sz="3000" b="1" spc="-114" dirty="0">
                <a:solidFill>
                  <a:srgbClr val="53585F"/>
                </a:solidFill>
                <a:latin typeface="Arial"/>
                <a:cs typeface="Arial"/>
              </a:rPr>
              <a:t> </a:t>
            </a:r>
            <a:r>
              <a:rPr sz="3000" b="1" spc="-315" dirty="0">
                <a:solidFill>
                  <a:srgbClr val="53585F"/>
                </a:solidFill>
                <a:latin typeface="Arial"/>
                <a:cs typeface="Arial"/>
              </a:rPr>
              <a:t>Recommendations</a:t>
            </a:r>
            <a:endParaRPr sz="3000">
              <a:latin typeface="Arial"/>
              <a:cs typeface="Arial"/>
            </a:endParaRPr>
          </a:p>
          <a:p>
            <a:pPr marL="12700" marR="476250">
              <a:lnSpc>
                <a:spcPts val="6600"/>
              </a:lnSpc>
              <a:spcBef>
                <a:spcPts val="620"/>
              </a:spcBef>
            </a:pPr>
            <a:r>
              <a:rPr sz="3000" b="1" spc="-235" dirty="0">
                <a:solidFill>
                  <a:srgbClr val="53585F"/>
                </a:solidFill>
                <a:latin typeface="Arial"/>
                <a:cs typeface="Arial"/>
              </a:rPr>
              <a:t>Master </a:t>
            </a:r>
            <a:r>
              <a:rPr sz="3000" b="1" spc="-254" dirty="0">
                <a:solidFill>
                  <a:srgbClr val="53585F"/>
                </a:solidFill>
                <a:latin typeface="Arial"/>
                <a:cs typeface="Arial"/>
              </a:rPr>
              <a:t>Data </a:t>
            </a:r>
            <a:r>
              <a:rPr sz="3000" b="1" spc="-280" dirty="0">
                <a:solidFill>
                  <a:srgbClr val="53585F"/>
                </a:solidFill>
                <a:latin typeface="Arial"/>
                <a:cs typeface="Arial"/>
              </a:rPr>
              <a:t>Management  </a:t>
            </a:r>
            <a:r>
              <a:rPr sz="3000" b="1" spc="-315" dirty="0">
                <a:solidFill>
                  <a:srgbClr val="53585F"/>
                </a:solidFill>
                <a:latin typeface="Arial"/>
                <a:cs typeface="Arial"/>
              </a:rPr>
              <a:t>Fraud</a:t>
            </a:r>
            <a:r>
              <a:rPr sz="3000" b="1" spc="-120" dirty="0">
                <a:solidFill>
                  <a:srgbClr val="53585F"/>
                </a:solidFill>
                <a:latin typeface="Arial"/>
                <a:cs typeface="Arial"/>
              </a:rPr>
              <a:t> </a:t>
            </a:r>
            <a:r>
              <a:rPr sz="3000" b="1" spc="-265" dirty="0">
                <a:solidFill>
                  <a:srgbClr val="53585F"/>
                </a:solidFill>
                <a:latin typeface="Arial"/>
                <a:cs typeface="Arial"/>
              </a:rPr>
              <a:t>Detection</a:t>
            </a:r>
            <a:endParaRPr sz="3000">
              <a:latin typeface="Arial"/>
              <a:cs typeface="Arial"/>
            </a:endParaRPr>
          </a:p>
          <a:p>
            <a:pPr marL="25400" marR="647065" indent="-12700">
              <a:lnSpc>
                <a:spcPts val="6300"/>
              </a:lnSpc>
              <a:spcBef>
                <a:spcPts val="140"/>
              </a:spcBef>
            </a:pPr>
            <a:r>
              <a:rPr sz="3000" b="1" spc="-345" dirty="0">
                <a:solidFill>
                  <a:srgbClr val="53585F"/>
                </a:solidFill>
                <a:latin typeface="Arial"/>
                <a:cs typeface="Arial"/>
              </a:rPr>
              <a:t>Graph </a:t>
            </a:r>
            <a:r>
              <a:rPr sz="3000" b="1" spc="-335" dirty="0">
                <a:solidFill>
                  <a:srgbClr val="53585F"/>
                </a:solidFill>
                <a:latin typeface="Arial"/>
                <a:cs typeface="Arial"/>
              </a:rPr>
              <a:t>Based </a:t>
            </a:r>
            <a:r>
              <a:rPr sz="3000" b="1" spc="-290" dirty="0">
                <a:solidFill>
                  <a:srgbClr val="53585F"/>
                </a:solidFill>
                <a:latin typeface="Arial"/>
                <a:cs typeface="Arial"/>
              </a:rPr>
              <a:t>Search  </a:t>
            </a:r>
            <a:r>
              <a:rPr sz="3000" b="1" spc="-260" dirty="0">
                <a:solidFill>
                  <a:srgbClr val="53585F"/>
                </a:solidFill>
                <a:latin typeface="Arial"/>
                <a:cs typeface="Arial"/>
              </a:rPr>
              <a:t>Network </a:t>
            </a:r>
            <a:r>
              <a:rPr sz="3000" b="1" spc="-390" dirty="0">
                <a:solidFill>
                  <a:srgbClr val="53585F"/>
                </a:solidFill>
                <a:latin typeface="Arial"/>
                <a:cs typeface="Arial"/>
              </a:rPr>
              <a:t>&amp;</a:t>
            </a:r>
            <a:r>
              <a:rPr sz="3000" b="1" spc="10" dirty="0">
                <a:solidFill>
                  <a:srgbClr val="53585F"/>
                </a:solidFill>
                <a:latin typeface="Arial"/>
                <a:cs typeface="Arial"/>
              </a:rPr>
              <a:t> </a:t>
            </a:r>
            <a:r>
              <a:rPr sz="3000" b="1" spc="-270" dirty="0">
                <a:solidFill>
                  <a:srgbClr val="53585F"/>
                </a:solidFill>
                <a:latin typeface="Arial"/>
                <a:cs typeface="Arial"/>
              </a:rPr>
              <a:t>IT-Operations</a:t>
            </a:r>
            <a:endParaRPr sz="3000">
              <a:latin typeface="Arial"/>
              <a:cs typeface="Arial"/>
            </a:endParaRPr>
          </a:p>
        </p:txBody>
      </p:sp>
      <p:sp>
        <p:nvSpPr>
          <p:cNvPr id="10" name="object 10"/>
          <p:cNvSpPr/>
          <p:nvPr/>
        </p:nvSpPr>
        <p:spPr>
          <a:xfrm>
            <a:off x="6464300" y="5972930"/>
            <a:ext cx="673100" cy="66328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264618" y="5765990"/>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12" name="object 12"/>
          <p:cNvSpPr/>
          <p:nvPr/>
        </p:nvSpPr>
        <p:spPr>
          <a:xfrm>
            <a:off x="8445500" y="7721600"/>
            <a:ext cx="720324" cy="747276"/>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8265769" y="7553909"/>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14" name="object 14"/>
          <p:cNvSpPr/>
          <p:nvPr/>
        </p:nvSpPr>
        <p:spPr>
          <a:xfrm>
            <a:off x="8826500" y="5858512"/>
            <a:ext cx="736600" cy="542287"/>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8633307" y="5607723"/>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16" name="object 16"/>
          <p:cNvSpPr/>
          <p:nvPr/>
        </p:nvSpPr>
        <p:spPr>
          <a:xfrm>
            <a:off x="7913458" y="3357196"/>
            <a:ext cx="744160" cy="541703"/>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7747075" y="3092284"/>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18" name="object 18"/>
          <p:cNvSpPr/>
          <p:nvPr/>
        </p:nvSpPr>
        <p:spPr>
          <a:xfrm>
            <a:off x="12043612" y="2950893"/>
            <a:ext cx="488156" cy="66860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1749125" y="2746806"/>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20" name="object 20"/>
          <p:cNvSpPr/>
          <p:nvPr/>
        </p:nvSpPr>
        <p:spPr>
          <a:xfrm>
            <a:off x="13373100" y="1057869"/>
            <a:ext cx="482600" cy="668733"/>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13078206" y="855725"/>
            <a:ext cx="1077595" cy="1077595"/>
          </a:xfrm>
          <a:custGeom>
            <a:avLst/>
            <a:gdLst/>
            <a:ahLst/>
            <a:cxnLst/>
            <a:rect l="l" t="t" r="r" b="b"/>
            <a:pathLst>
              <a:path w="1077594"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22" name="object 22"/>
          <p:cNvSpPr/>
          <p:nvPr/>
        </p:nvSpPr>
        <p:spPr>
          <a:xfrm>
            <a:off x="12649200" y="5972930"/>
            <a:ext cx="673100" cy="66328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12447181" y="5765990"/>
            <a:ext cx="1077595" cy="1077595"/>
          </a:xfrm>
          <a:custGeom>
            <a:avLst/>
            <a:gdLst/>
            <a:ahLst/>
            <a:cxnLst/>
            <a:rect l="l" t="t" r="r" b="b"/>
            <a:pathLst>
              <a:path w="1077594"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24" name="object 24"/>
          <p:cNvSpPr/>
          <p:nvPr/>
        </p:nvSpPr>
        <p:spPr>
          <a:xfrm>
            <a:off x="14058900" y="4107999"/>
            <a:ext cx="673100" cy="663289"/>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13857732" y="3909377"/>
            <a:ext cx="1077595" cy="1077595"/>
          </a:xfrm>
          <a:custGeom>
            <a:avLst/>
            <a:gdLst/>
            <a:ahLst/>
            <a:cxnLst/>
            <a:rect l="l" t="t" r="r" b="b"/>
            <a:pathLst>
              <a:path w="1077594"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26" name="object 26"/>
          <p:cNvSpPr/>
          <p:nvPr/>
        </p:nvSpPr>
        <p:spPr>
          <a:xfrm>
            <a:off x="9359900" y="4319581"/>
            <a:ext cx="673100" cy="658818"/>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9156928" y="4116438"/>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28" name="object 28"/>
          <p:cNvSpPr/>
          <p:nvPr/>
        </p:nvSpPr>
        <p:spPr>
          <a:xfrm>
            <a:off x="11062969" y="7064892"/>
            <a:ext cx="722629" cy="542406"/>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10886528" y="6799986"/>
            <a:ext cx="1077595" cy="1077595"/>
          </a:xfrm>
          <a:custGeom>
            <a:avLst/>
            <a:gdLst/>
            <a:ahLst/>
            <a:cxnLst/>
            <a:rect l="l" t="t" r="r" b="b"/>
            <a:pathLst>
              <a:path w="1077595"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30" name="object 30"/>
          <p:cNvSpPr/>
          <p:nvPr/>
        </p:nvSpPr>
        <p:spPr>
          <a:xfrm>
            <a:off x="15303500" y="6908800"/>
            <a:ext cx="711200" cy="541439"/>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15119858" y="6637858"/>
            <a:ext cx="1077595" cy="1077595"/>
          </a:xfrm>
          <a:custGeom>
            <a:avLst/>
            <a:gdLst/>
            <a:ahLst/>
            <a:cxnLst/>
            <a:rect l="l" t="t" r="r" b="b"/>
            <a:pathLst>
              <a:path w="1077594" h="1077595">
                <a:moveTo>
                  <a:pt x="919333" y="157732"/>
                </a:moveTo>
                <a:lnTo>
                  <a:pt x="952438" y="193949"/>
                </a:lnTo>
                <a:lnTo>
                  <a:pt x="981648" y="232317"/>
                </a:lnTo>
                <a:lnTo>
                  <a:pt x="1006963" y="272567"/>
                </a:lnTo>
                <a:lnTo>
                  <a:pt x="1028383" y="314430"/>
                </a:lnTo>
                <a:lnTo>
                  <a:pt x="1045909" y="357637"/>
                </a:lnTo>
                <a:lnTo>
                  <a:pt x="1059541" y="401920"/>
                </a:lnTo>
                <a:lnTo>
                  <a:pt x="1069277" y="447010"/>
                </a:lnTo>
                <a:lnTo>
                  <a:pt x="1075119" y="492637"/>
                </a:lnTo>
                <a:lnTo>
                  <a:pt x="1077066" y="538533"/>
                </a:lnTo>
                <a:lnTo>
                  <a:pt x="1075119" y="584429"/>
                </a:lnTo>
                <a:lnTo>
                  <a:pt x="1069277" y="630056"/>
                </a:lnTo>
                <a:lnTo>
                  <a:pt x="1059541" y="675146"/>
                </a:lnTo>
                <a:lnTo>
                  <a:pt x="1045909" y="719428"/>
                </a:lnTo>
                <a:lnTo>
                  <a:pt x="1028383" y="762636"/>
                </a:lnTo>
                <a:lnTo>
                  <a:pt x="1006963" y="804499"/>
                </a:lnTo>
                <a:lnTo>
                  <a:pt x="981648" y="844749"/>
                </a:lnTo>
                <a:lnTo>
                  <a:pt x="952438" y="883117"/>
                </a:lnTo>
                <a:lnTo>
                  <a:pt x="919333" y="919333"/>
                </a:lnTo>
                <a:lnTo>
                  <a:pt x="883117" y="952438"/>
                </a:lnTo>
                <a:lnTo>
                  <a:pt x="844749" y="981648"/>
                </a:lnTo>
                <a:lnTo>
                  <a:pt x="804499" y="1006963"/>
                </a:lnTo>
                <a:lnTo>
                  <a:pt x="762636" y="1028383"/>
                </a:lnTo>
                <a:lnTo>
                  <a:pt x="719428" y="1045909"/>
                </a:lnTo>
                <a:lnTo>
                  <a:pt x="675146" y="1059541"/>
                </a:lnTo>
                <a:lnTo>
                  <a:pt x="630056" y="1069277"/>
                </a:lnTo>
                <a:lnTo>
                  <a:pt x="584429" y="1075119"/>
                </a:lnTo>
                <a:lnTo>
                  <a:pt x="538533" y="1077066"/>
                </a:lnTo>
                <a:lnTo>
                  <a:pt x="492637" y="1075119"/>
                </a:lnTo>
                <a:lnTo>
                  <a:pt x="447010" y="1069277"/>
                </a:lnTo>
                <a:lnTo>
                  <a:pt x="401920" y="1059541"/>
                </a:lnTo>
                <a:lnTo>
                  <a:pt x="357637" y="1045909"/>
                </a:lnTo>
                <a:lnTo>
                  <a:pt x="314430" y="1028383"/>
                </a:lnTo>
                <a:lnTo>
                  <a:pt x="272567" y="1006963"/>
                </a:lnTo>
                <a:lnTo>
                  <a:pt x="232317" y="981648"/>
                </a:lnTo>
                <a:lnTo>
                  <a:pt x="193949" y="952438"/>
                </a:lnTo>
                <a:lnTo>
                  <a:pt x="157732" y="919333"/>
                </a:lnTo>
                <a:lnTo>
                  <a:pt x="124628" y="883117"/>
                </a:lnTo>
                <a:lnTo>
                  <a:pt x="95418" y="844749"/>
                </a:lnTo>
                <a:lnTo>
                  <a:pt x="70103" y="804499"/>
                </a:lnTo>
                <a:lnTo>
                  <a:pt x="48682" y="762636"/>
                </a:lnTo>
                <a:lnTo>
                  <a:pt x="31157" y="719428"/>
                </a:lnTo>
                <a:lnTo>
                  <a:pt x="17525" y="675146"/>
                </a:lnTo>
                <a:lnTo>
                  <a:pt x="7789" y="630056"/>
                </a:lnTo>
                <a:lnTo>
                  <a:pt x="1947" y="584429"/>
                </a:lnTo>
                <a:lnTo>
                  <a:pt x="0" y="538533"/>
                </a:lnTo>
                <a:lnTo>
                  <a:pt x="1947" y="492637"/>
                </a:lnTo>
                <a:lnTo>
                  <a:pt x="7789" y="447010"/>
                </a:lnTo>
                <a:lnTo>
                  <a:pt x="17525" y="401920"/>
                </a:lnTo>
                <a:lnTo>
                  <a:pt x="31157" y="357637"/>
                </a:lnTo>
                <a:lnTo>
                  <a:pt x="48682" y="314430"/>
                </a:lnTo>
                <a:lnTo>
                  <a:pt x="70103" y="272567"/>
                </a:lnTo>
                <a:lnTo>
                  <a:pt x="95418" y="232317"/>
                </a:lnTo>
                <a:lnTo>
                  <a:pt x="124628" y="193949"/>
                </a:lnTo>
                <a:lnTo>
                  <a:pt x="157732" y="157732"/>
                </a:lnTo>
                <a:lnTo>
                  <a:pt x="193949" y="124628"/>
                </a:lnTo>
                <a:lnTo>
                  <a:pt x="232317" y="95418"/>
                </a:lnTo>
                <a:lnTo>
                  <a:pt x="272567" y="70103"/>
                </a:lnTo>
                <a:lnTo>
                  <a:pt x="314430" y="48682"/>
                </a:lnTo>
                <a:lnTo>
                  <a:pt x="357637" y="31157"/>
                </a:lnTo>
                <a:lnTo>
                  <a:pt x="401920" y="17525"/>
                </a:lnTo>
                <a:lnTo>
                  <a:pt x="447010" y="7789"/>
                </a:lnTo>
                <a:lnTo>
                  <a:pt x="492637" y="1947"/>
                </a:lnTo>
                <a:lnTo>
                  <a:pt x="538533" y="0"/>
                </a:lnTo>
                <a:lnTo>
                  <a:pt x="584429" y="1947"/>
                </a:lnTo>
                <a:lnTo>
                  <a:pt x="630056" y="7789"/>
                </a:lnTo>
                <a:lnTo>
                  <a:pt x="675146" y="17525"/>
                </a:lnTo>
                <a:lnTo>
                  <a:pt x="719428" y="31157"/>
                </a:lnTo>
                <a:lnTo>
                  <a:pt x="762636" y="48682"/>
                </a:lnTo>
                <a:lnTo>
                  <a:pt x="804499" y="70103"/>
                </a:lnTo>
                <a:lnTo>
                  <a:pt x="844749" y="95418"/>
                </a:lnTo>
                <a:lnTo>
                  <a:pt x="883117" y="124628"/>
                </a:lnTo>
                <a:lnTo>
                  <a:pt x="919333" y="157732"/>
                </a:lnTo>
                <a:close/>
              </a:path>
            </a:pathLst>
          </a:custGeom>
          <a:ln w="38100">
            <a:solidFill>
              <a:srgbClr val="53585F"/>
            </a:solidFill>
          </a:ln>
        </p:spPr>
        <p:txBody>
          <a:bodyPr wrap="square" lIns="0" tIns="0" rIns="0" bIns="0" rtlCol="0"/>
          <a:lstStyle/>
          <a:p>
            <a:endParaRPr/>
          </a:p>
        </p:txBody>
      </p:sp>
      <p:sp>
        <p:nvSpPr>
          <p:cNvPr id="32" name="object 32"/>
          <p:cNvSpPr/>
          <p:nvPr/>
        </p:nvSpPr>
        <p:spPr>
          <a:xfrm>
            <a:off x="8847601" y="1516380"/>
            <a:ext cx="4225290" cy="1755775"/>
          </a:xfrm>
          <a:custGeom>
            <a:avLst/>
            <a:gdLst/>
            <a:ahLst/>
            <a:cxnLst/>
            <a:rect l="l" t="t" r="r" b="b"/>
            <a:pathLst>
              <a:path w="4225290" h="1755775">
                <a:moveTo>
                  <a:pt x="0" y="1755419"/>
                </a:moveTo>
                <a:lnTo>
                  <a:pt x="54379" y="1722392"/>
                </a:lnTo>
                <a:lnTo>
                  <a:pt x="97994" y="1696167"/>
                </a:lnTo>
                <a:lnTo>
                  <a:pt x="141670" y="1670101"/>
                </a:lnTo>
                <a:lnTo>
                  <a:pt x="185407" y="1644194"/>
                </a:lnTo>
                <a:lnTo>
                  <a:pt x="229206" y="1618446"/>
                </a:lnTo>
                <a:lnTo>
                  <a:pt x="273066" y="1592858"/>
                </a:lnTo>
                <a:lnTo>
                  <a:pt x="316987" y="1567429"/>
                </a:lnTo>
                <a:lnTo>
                  <a:pt x="360970" y="1542159"/>
                </a:lnTo>
                <a:lnTo>
                  <a:pt x="405013" y="1517049"/>
                </a:lnTo>
                <a:lnTo>
                  <a:pt x="449118" y="1492098"/>
                </a:lnTo>
                <a:lnTo>
                  <a:pt x="493284" y="1467306"/>
                </a:lnTo>
                <a:lnTo>
                  <a:pt x="537512" y="1442674"/>
                </a:lnTo>
                <a:lnTo>
                  <a:pt x="581800" y="1418200"/>
                </a:lnTo>
                <a:lnTo>
                  <a:pt x="626150" y="1393886"/>
                </a:lnTo>
                <a:lnTo>
                  <a:pt x="670561" y="1369732"/>
                </a:lnTo>
                <a:lnTo>
                  <a:pt x="715034" y="1345736"/>
                </a:lnTo>
                <a:lnTo>
                  <a:pt x="759567" y="1321900"/>
                </a:lnTo>
                <a:lnTo>
                  <a:pt x="804162" y="1298223"/>
                </a:lnTo>
                <a:lnTo>
                  <a:pt x="848818" y="1274705"/>
                </a:lnTo>
                <a:lnTo>
                  <a:pt x="893535" y="1251347"/>
                </a:lnTo>
                <a:lnTo>
                  <a:pt x="938314" y="1228148"/>
                </a:lnTo>
                <a:lnTo>
                  <a:pt x="983154" y="1205108"/>
                </a:lnTo>
                <a:lnTo>
                  <a:pt x="1028055" y="1182228"/>
                </a:lnTo>
                <a:lnTo>
                  <a:pt x="1073017" y="1159507"/>
                </a:lnTo>
                <a:lnTo>
                  <a:pt x="1118040" y="1136945"/>
                </a:lnTo>
                <a:lnTo>
                  <a:pt x="1163125" y="1114542"/>
                </a:lnTo>
                <a:lnTo>
                  <a:pt x="1208271" y="1092299"/>
                </a:lnTo>
                <a:lnTo>
                  <a:pt x="1253478" y="1070214"/>
                </a:lnTo>
                <a:lnTo>
                  <a:pt x="1298747" y="1048290"/>
                </a:lnTo>
                <a:lnTo>
                  <a:pt x="1344076" y="1026524"/>
                </a:lnTo>
                <a:lnTo>
                  <a:pt x="1389467" y="1004918"/>
                </a:lnTo>
                <a:lnTo>
                  <a:pt x="1434920" y="983471"/>
                </a:lnTo>
                <a:lnTo>
                  <a:pt x="1480433" y="962183"/>
                </a:lnTo>
                <a:lnTo>
                  <a:pt x="1526008" y="941054"/>
                </a:lnTo>
                <a:lnTo>
                  <a:pt x="1571644" y="920085"/>
                </a:lnTo>
                <a:lnTo>
                  <a:pt x="1617341" y="899275"/>
                </a:lnTo>
                <a:lnTo>
                  <a:pt x="1663099" y="878625"/>
                </a:lnTo>
                <a:lnTo>
                  <a:pt x="1708919" y="858133"/>
                </a:lnTo>
                <a:lnTo>
                  <a:pt x="1754800" y="837801"/>
                </a:lnTo>
                <a:lnTo>
                  <a:pt x="1800742" y="817628"/>
                </a:lnTo>
                <a:lnTo>
                  <a:pt x="1846746" y="797615"/>
                </a:lnTo>
                <a:lnTo>
                  <a:pt x="1892810" y="777760"/>
                </a:lnTo>
                <a:lnTo>
                  <a:pt x="1938936" y="758065"/>
                </a:lnTo>
                <a:lnTo>
                  <a:pt x="1985123" y="738530"/>
                </a:lnTo>
                <a:lnTo>
                  <a:pt x="2031372" y="719153"/>
                </a:lnTo>
                <a:lnTo>
                  <a:pt x="2077682" y="699936"/>
                </a:lnTo>
                <a:lnTo>
                  <a:pt x="2124053" y="680878"/>
                </a:lnTo>
                <a:lnTo>
                  <a:pt x="2170485" y="661979"/>
                </a:lnTo>
                <a:lnTo>
                  <a:pt x="2216978" y="643240"/>
                </a:lnTo>
                <a:lnTo>
                  <a:pt x="2263533" y="624660"/>
                </a:lnTo>
                <a:lnTo>
                  <a:pt x="2310149" y="606239"/>
                </a:lnTo>
                <a:lnTo>
                  <a:pt x="2356826" y="587977"/>
                </a:lnTo>
                <a:lnTo>
                  <a:pt x="2403565" y="569875"/>
                </a:lnTo>
                <a:lnTo>
                  <a:pt x="2450365" y="551932"/>
                </a:lnTo>
                <a:lnTo>
                  <a:pt x="2497226" y="534148"/>
                </a:lnTo>
                <a:lnTo>
                  <a:pt x="2544148" y="516524"/>
                </a:lnTo>
                <a:lnTo>
                  <a:pt x="2591132" y="499058"/>
                </a:lnTo>
                <a:lnTo>
                  <a:pt x="2638176" y="481752"/>
                </a:lnTo>
                <a:lnTo>
                  <a:pt x="2685283" y="464605"/>
                </a:lnTo>
                <a:lnTo>
                  <a:pt x="2732450" y="447618"/>
                </a:lnTo>
                <a:lnTo>
                  <a:pt x="2779679" y="430790"/>
                </a:lnTo>
                <a:lnTo>
                  <a:pt x="2826968" y="414121"/>
                </a:lnTo>
                <a:lnTo>
                  <a:pt x="2874320" y="397611"/>
                </a:lnTo>
                <a:lnTo>
                  <a:pt x="2921732" y="381261"/>
                </a:lnTo>
                <a:lnTo>
                  <a:pt x="2969206" y="365070"/>
                </a:lnTo>
                <a:lnTo>
                  <a:pt x="3016741" y="349038"/>
                </a:lnTo>
                <a:lnTo>
                  <a:pt x="3064337" y="333165"/>
                </a:lnTo>
                <a:lnTo>
                  <a:pt x="3111994" y="317452"/>
                </a:lnTo>
                <a:lnTo>
                  <a:pt x="3159713" y="301897"/>
                </a:lnTo>
                <a:lnTo>
                  <a:pt x="3207493" y="286503"/>
                </a:lnTo>
                <a:lnTo>
                  <a:pt x="3255335" y="271267"/>
                </a:lnTo>
                <a:lnTo>
                  <a:pt x="3303237" y="256191"/>
                </a:lnTo>
                <a:lnTo>
                  <a:pt x="3351201" y="241274"/>
                </a:lnTo>
                <a:lnTo>
                  <a:pt x="3399226" y="226516"/>
                </a:lnTo>
                <a:lnTo>
                  <a:pt x="3447313" y="211917"/>
                </a:lnTo>
                <a:lnTo>
                  <a:pt x="3495460" y="197478"/>
                </a:lnTo>
                <a:lnTo>
                  <a:pt x="3543669" y="183198"/>
                </a:lnTo>
                <a:lnTo>
                  <a:pt x="3591939" y="169077"/>
                </a:lnTo>
                <a:lnTo>
                  <a:pt x="3640271" y="155116"/>
                </a:lnTo>
                <a:lnTo>
                  <a:pt x="3688664" y="141313"/>
                </a:lnTo>
                <a:lnTo>
                  <a:pt x="3737118" y="127670"/>
                </a:lnTo>
                <a:lnTo>
                  <a:pt x="3785633" y="114187"/>
                </a:lnTo>
                <a:lnTo>
                  <a:pt x="3834210" y="100862"/>
                </a:lnTo>
                <a:lnTo>
                  <a:pt x="3882848" y="87697"/>
                </a:lnTo>
                <a:lnTo>
                  <a:pt x="3931547" y="74691"/>
                </a:lnTo>
                <a:lnTo>
                  <a:pt x="3980307" y="61844"/>
                </a:lnTo>
                <a:lnTo>
                  <a:pt x="4029129" y="49157"/>
                </a:lnTo>
                <a:lnTo>
                  <a:pt x="4078012" y="36629"/>
                </a:lnTo>
                <a:lnTo>
                  <a:pt x="4126956" y="24260"/>
                </a:lnTo>
                <a:lnTo>
                  <a:pt x="4175962" y="12050"/>
                </a:lnTo>
                <a:lnTo>
                  <a:pt x="4225029" y="0"/>
                </a:lnTo>
              </a:path>
            </a:pathLst>
          </a:custGeom>
          <a:ln w="25400">
            <a:solidFill>
              <a:srgbClr val="53585F"/>
            </a:solidFill>
          </a:ln>
        </p:spPr>
        <p:txBody>
          <a:bodyPr wrap="square" lIns="0" tIns="0" rIns="0" bIns="0" rtlCol="0"/>
          <a:lstStyle/>
          <a:p>
            <a:endParaRPr/>
          </a:p>
        </p:txBody>
      </p:sp>
      <p:sp>
        <p:nvSpPr>
          <p:cNvPr id="33" name="object 33"/>
          <p:cNvSpPr/>
          <p:nvPr/>
        </p:nvSpPr>
        <p:spPr>
          <a:xfrm>
            <a:off x="8754503" y="3213201"/>
            <a:ext cx="135890" cy="116205"/>
          </a:xfrm>
          <a:custGeom>
            <a:avLst/>
            <a:gdLst/>
            <a:ahLst/>
            <a:cxnLst/>
            <a:rect l="l" t="t" r="r" b="b"/>
            <a:pathLst>
              <a:path w="135890" h="116204">
                <a:moveTo>
                  <a:pt x="72047" y="0"/>
                </a:moveTo>
                <a:lnTo>
                  <a:pt x="0" y="115722"/>
                </a:lnTo>
                <a:lnTo>
                  <a:pt x="135801" y="103924"/>
                </a:lnTo>
                <a:lnTo>
                  <a:pt x="72047" y="0"/>
                </a:lnTo>
                <a:close/>
              </a:path>
            </a:pathLst>
          </a:custGeom>
          <a:solidFill>
            <a:srgbClr val="53585F"/>
          </a:solidFill>
        </p:spPr>
        <p:txBody>
          <a:bodyPr wrap="square" lIns="0" tIns="0" rIns="0" bIns="0" rtlCol="0"/>
          <a:lstStyle/>
          <a:p>
            <a:endParaRPr/>
          </a:p>
        </p:txBody>
      </p:sp>
      <p:sp>
        <p:nvSpPr>
          <p:cNvPr id="34" name="object 34"/>
          <p:cNvSpPr/>
          <p:nvPr/>
        </p:nvSpPr>
        <p:spPr>
          <a:xfrm>
            <a:off x="6939877" y="4116294"/>
            <a:ext cx="889000" cy="1647825"/>
          </a:xfrm>
          <a:custGeom>
            <a:avLst/>
            <a:gdLst/>
            <a:ahLst/>
            <a:cxnLst/>
            <a:rect l="l" t="t" r="r" b="b"/>
            <a:pathLst>
              <a:path w="889000" h="1647825">
                <a:moveTo>
                  <a:pt x="0" y="1647536"/>
                </a:moveTo>
                <a:lnTo>
                  <a:pt x="15481" y="1598546"/>
                </a:lnTo>
                <a:lnTo>
                  <a:pt x="31424" y="1549819"/>
                </a:lnTo>
                <a:lnTo>
                  <a:pt x="47830" y="1501354"/>
                </a:lnTo>
                <a:lnTo>
                  <a:pt x="64698" y="1453152"/>
                </a:lnTo>
                <a:lnTo>
                  <a:pt x="82028" y="1405213"/>
                </a:lnTo>
                <a:lnTo>
                  <a:pt x="99821" y="1357535"/>
                </a:lnTo>
                <a:lnTo>
                  <a:pt x="118076" y="1310121"/>
                </a:lnTo>
                <a:lnTo>
                  <a:pt x="136792" y="1262968"/>
                </a:lnTo>
                <a:lnTo>
                  <a:pt x="155972" y="1216079"/>
                </a:lnTo>
                <a:lnTo>
                  <a:pt x="175613" y="1169451"/>
                </a:lnTo>
                <a:lnTo>
                  <a:pt x="195717" y="1123087"/>
                </a:lnTo>
                <a:lnTo>
                  <a:pt x="216283" y="1076984"/>
                </a:lnTo>
                <a:lnTo>
                  <a:pt x="237311" y="1031145"/>
                </a:lnTo>
                <a:lnTo>
                  <a:pt x="258801" y="985567"/>
                </a:lnTo>
                <a:lnTo>
                  <a:pt x="280754" y="940253"/>
                </a:lnTo>
                <a:lnTo>
                  <a:pt x="303168" y="895200"/>
                </a:lnTo>
                <a:lnTo>
                  <a:pt x="326046" y="850411"/>
                </a:lnTo>
                <a:lnTo>
                  <a:pt x="349385" y="805883"/>
                </a:lnTo>
                <a:lnTo>
                  <a:pt x="373186" y="761618"/>
                </a:lnTo>
                <a:lnTo>
                  <a:pt x="397450" y="717616"/>
                </a:lnTo>
                <a:lnTo>
                  <a:pt x="422176" y="673876"/>
                </a:lnTo>
                <a:lnTo>
                  <a:pt x="447364" y="630399"/>
                </a:lnTo>
                <a:lnTo>
                  <a:pt x="473015" y="587184"/>
                </a:lnTo>
                <a:lnTo>
                  <a:pt x="499128" y="544232"/>
                </a:lnTo>
                <a:lnTo>
                  <a:pt x="525703" y="501542"/>
                </a:lnTo>
                <a:lnTo>
                  <a:pt x="552740" y="459115"/>
                </a:lnTo>
                <a:lnTo>
                  <a:pt x="580239" y="416950"/>
                </a:lnTo>
                <a:lnTo>
                  <a:pt x="608201" y="375047"/>
                </a:lnTo>
                <a:lnTo>
                  <a:pt x="636625" y="333408"/>
                </a:lnTo>
                <a:lnTo>
                  <a:pt x="665511" y="292030"/>
                </a:lnTo>
                <a:lnTo>
                  <a:pt x="694859" y="250915"/>
                </a:lnTo>
                <a:lnTo>
                  <a:pt x="724670" y="210063"/>
                </a:lnTo>
                <a:lnTo>
                  <a:pt x="754943" y="169473"/>
                </a:lnTo>
                <a:lnTo>
                  <a:pt x="785678" y="129146"/>
                </a:lnTo>
                <a:lnTo>
                  <a:pt x="816875" y="89081"/>
                </a:lnTo>
                <a:lnTo>
                  <a:pt x="848535" y="49279"/>
                </a:lnTo>
                <a:lnTo>
                  <a:pt x="880657" y="9739"/>
                </a:lnTo>
                <a:lnTo>
                  <a:pt x="888855" y="0"/>
                </a:lnTo>
              </a:path>
            </a:pathLst>
          </a:custGeom>
          <a:ln w="25400">
            <a:solidFill>
              <a:srgbClr val="53585F"/>
            </a:solidFill>
          </a:ln>
        </p:spPr>
        <p:txBody>
          <a:bodyPr wrap="square" lIns="0" tIns="0" rIns="0" bIns="0" rtlCol="0"/>
          <a:lstStyle/>
          <a:p>
            <a:endParaRPr/>
          </a:p>
        </p:txBody>
      </p:sp>
      <p:sp>
        <p:nvSpPr>
          <p:cNvPr id="35" name="object 35"/>
          <p:cNvSpPr/>
          <p:nvPr/>
        </p:nvSpPr>
        <p:spPr>
          <a:xfrm>
            <a:off x="7773911" y="4032732"/>
            <a:ext cx="125730" cy="132715"/>
          </a:xfrm>
          <a:custGeom>
            <a:avLst/>
            <a:gdLst/>
            <a:ahLst/>
            <a:cxnLst/>
            <a:rect l="l" t="t" r="r" b="b"/>
            <a:pathLst>
              <a:path w="125729" h="132714">
                <a:moveTo>
                  <a:pt x="125145" y="0"/>
                </a:moveTo>
                <a:lnTo>
                  <a:pt x="0" y="54025"/>
                </a:lnTo>
                <a:lnTo>
                  <a:pt x="93281" y="132524"/>
                </a:lnTo>
                <a:lnTo>
                  <a:pt x="125145" y="0"/>
                </a:lnTo>
                <a:close/>
              </a:path>
            </a:pathLst>
          </a:custGeom>
          <a:solidFill>
            <a:srgbClr val="53585F"/>
          </a:solidFill>
        </p:spPr>
        <p:txBody>
          <a:bodyPr wrap="square" lIns="0" tIns="0" rIns="0" bIns="0" rtlCol="0"/>
          <a:lstStyle/>
          <a:p>
            <a:endParaRPr/>
          </a:p>
        </p:txBody>
      </p:sp>
      <p:sp>
        <p:nvSpPr>
          <p:cNvPr id="36" name="object 36"/>
          <p:cNvSpPr/>
          <p:nvPr/>
        </p:nvSpPr>
        <p:spPr>
          <a:xfrm>
            <a:off x="7359548" y="6190707"/>
            <a:ext cx="1147445" cy="76835"/>
          </a:xfrm>
          <a:custGeom>
            <a:avLst/>
            <a:gdLst/>
            <a:ahLst/>
            <a:cxnLst/>
            <a:rect l="l" t="t" r="r" b="b"/>
            <a:pathLst>
              <a:path w="1147445" h="76835">
                <a:moveTo>
                  <a:pt x="0" y="76630"/>
                </a:moveTo>
                <a:lnTo>
                  <a:pt x="51558" y="73186"/>
                </a:lnTo>
                <a:lnTo>
                  <a:pt x="103116" y="69741"/>
                </a:lnTo>
                <a:lnTo>
                  <a:pt x="154675" y="66296"/>
                </a:lnTo>
                <a:lnTo>
                  <a:pt x="206233" y="62851"/>
                </a:lnTo>
                <a:lnTo>
                  <a:pt x="257792" y="59407"/>
                </a:lnTo>
                <a:lnTo>
                  <a:pt x="309350" y="55962"/>
                </a:lnTo>
                <a:lnTo>
                  <a:pt x="360909" y="52517"/>
                </a:lnTo>
                <a:lnTo>
                  <a:pt x="412467" y="49072"/>
                </a:lnTo>
                <a:lnTo>
                  <a:pt x="464026" y="45628"/>
                </a:lnTo>
                <a:lnTo>
                  <a:pt x="515584" y="42183"/>
                </a:lnTo>
                <a:lnTo>
                  <a:pt x="567143" y="38738"/>
                </a:lnTo>
                <a:lnTo>
                  <a:pt x="618701" y="35294"/>
                </a:lnTo>
                <a:lnTo>
                  <a:pt x="670260" y="31849"/>
                </a:lnTo>
                <a:lnTo>
                  <a:pt x="721818" y="28404"/>
                </a:lnTo>
                <a:lnTo>
                  <a:pt x="773377" y="24959"/>
                </a:lnTo>
                <a:lnTo>
                  <a:pt x="824935" y="21515"/>
                </a:lnTo>
                <a:lnTo>
                  <a:pt x="876494" y="18070"/>
                </a:lnTo>
                <a:lnTo>
                  <a:pt x="928052" y="14625"/>
                </a:lnTo>
                <a:lnTo>
                  <a:pt x="979611" y="11180"/>
                </a:lnTo>
                <a:lnTo>
                  <a:pt x="1031169" y="7736"/>
                </a:lnTo>
                <a:lnTo>
                  <a:pt x="1082728" y="4291"/>
                </a:lnTo>
                <a:lnTo>
                  <a:pt x="1134286" y="846"/>
                </a:lnTo>
                <a:lnTo>
                  <a:pt x="1146959" y="0"/>
                </a:lnTo>
              </a:path>
            </a:pathLst>
          </a:custGeom>
          <a:ln w="25400">
            <a:solidFill>
              <a:srgbClr val="53585F"/>
            </a:solidFill>
          </a:ln>
        </p:spPr>
        <p:txBody>
          <a:bodyPr wrap="square" lIns="0" tIns="0" rIns="0" bIns="0" rtlCol="0"/>
          <a:lstStyle/>
          <a:p>
            <a:endParaRPr/>
          </a:p>
        </p:txBody>
      </p:sp>
      <p:sp>
        <p:nvSpPr>
          <p:cNvPr id="37" name="object 37"/>
          <p:cNvSpPr/>
          <p:nvPr/>
        </p:nvSpPr>
        <p:spPr>
          <a:xfrm>
            <a:off x="8489772" y="6130734"/>
            <a:ext cx="125730" cy="121920"/>
          </a:xfrm>
          <a:custGeom>
            <a:avLst/>
            <a:gdLst/>
            <a:ahLst/>
            <a:cxnLst/>
            <a:rect l="l" t="t" r="r" b="b"/>
            <a:pathLst>
              <a:path w="125729" h="121920">
                <a:moveTo>
                  <a:pt x="0" y="0"/>
                </a:moveTo>
                <a:lnTo>
                  <a:pt x="8127" y="121653"/>
                </a:lnTo>
                <a:lnTo>
                  <a:pt x="125704" y="52692"/>
                </a:lnTo>
                <a:lnTo>
                  <a:pt x="0" y="0"/>
                </a:lnTo>
                <a:close/>
              </a:path>
            </a:pathLst>
          </a:custGeom>
          <a:solidFill>
            <a:srgbClr val="53585F"/>
          </a:solidFill>
        </p:spPr>
        <p:txBody>
          <a:bodyPr wrap="square" lIns="0" tIns="0" rIns="0" bIns="0" rtlCol="0"/>
          <a:lstStyle/>
          <a:p>
            <a:endParaRPr/>
          </a:p>
        </p:txBody>
      </p:sp>
      <p:sp>
        <p:nvSpPr>
          <p:cNvPr id="38" name="object 38"/>
          <p:cNvSpPr/>
          <p:nvPr/>
        </p:nvSpPr>
        <p:spPr>
          <a:xfrm>
            <a:off x="7218806" y="6675894"/>
            <a:ext cx="1088390" cy="972185"/>
          </a:xfrm>
          <a:custGeom>
            <a:avLst/>
            <a:gdLst/>
            <a:ahLst/>
            <a:cxnLst/>
            <a:rect l="l" t="t" r="r" b="b"/>
            <a:pathLst>
              <a:path w="1088390" h="972184">
                <a:moveTo>
                  <a:pt x="0" y="0"/>
                </a:moveTo>
                <a:lnTo>
                  <a:pt x="38519" y="34415"/>
                </a:lnTo>
                <a:lnTo>
                  <a:pt x="77039" y="68830"/>
                </a:lnTo>
                <a:lnTo>
                  <a:pt x="115558" y="103245"/>
                </a:lnTo>
                <a:lnTo>
                  <a:pt x="154078" y="137661"/>
                </a:lnTo>
                <a:lnTo>
                  <a:pt x="192598" y="172076"/>
                </a:lnTo>
                <a:lnTo>
                  <a:pt x="231117" y="206491"/>
                </a:lnTo>
                <a:lnTo>
                  <a:pt x="269637" y="240907"/>
                </a:lnTo>
                <a:lnTo>
                  <a:pt x="308157" y="275322"/>
                </a:lnTo>
                <a:lnTo>
                  <a:pt x="346676" y="309737"/>
                </a:lnTo>
                <a:lnTo>
                  <a:pt x="385196" y="344153"/>
                </a:lnTo>
                <a:lnTo>
                  <a:pt x="423716" y="378568"/>
                </a:lnTo>
                <a:lnTo>
                  <a:pt x="462235" y="412983"/>
                </a:lnTo>
                <a:lnTo>
                  <a:pt x="500755" y="447399"/>
                </a:lnTo>
                <a:lnTo>
                  <a:pt x="539274" y="481814"/>
                </a:lnTo>
                <a:lnTo>
                  <a:pt x="577794" y="516229"/>
                </a:lnTo>
                <a:lnTo>
                  <a:pt x="616314" y="550645"/>
                </a:lnTo>
                <a:lnTo>
                  <a:pt x="654833" y="585060"/>
                </a:lnTo>
                <a:lnTo>
                  <a:pt x="693353" y="619475"/>
                </a:lnTo>
                <a:lnTo>
                  <a:pt x="731872" y="653891"/>
                </a:lnTo>
                <a:lnTo>
                  <a:pt x="770392" y="688306"/>
                </a:lnTo>
                <a:lnTo>
                  <a:pt x="808911" y="722721"/>
                </a:lnTo>
                <a:lnTo>
                  <a:pt x="847431" y="757137"/>
                </a:lnTo>
                <a:lnTo>
                  <a:pt x="885951" y="791552"/>
                </a:lnTo>
                <a:lnTo>
                  <a:pt x="924470" y="825967"/>
                </a:lnTo>
                <a:lnTo>
                  <a:pt x="962990" y="860383"/>
                </a:lnTo>
                <a:lnTo>
                  <a:pt x="1001509" y="894798"/>
                </a:lnTo>
                <a:lnTo>
                  <a:pt x="1040029" y="929213"/>
                </a:lnTo>
                <a:lnTo>
                  <a:pt x="1078548" y="963629"/>
                </a:lnTo>
                <a:lnTo>
                  <a:pt x="1088029" y="972098"/>
                </a:lnTo>
              </a:path>
            </a:pathLst>
          </a:custGeom>
          <a:ln w="25400">
            <a:solidFill>
              <a:srgbClr val="53585F"/>
            </a:solidFill>
          </a:ln>
        </p:spPr>
        <p:txBody>
          <a:bodyPr wrap="square" lIns="0" tIns="0" rIns="0" bIns="0" rtlCol="0"/>
          <a:lstStyle/>
          <a:p>
            <a:endParaRPr/>
          </a:p>
        </p:txBody>
      </p:sp>
      <p:sp>
        <p:nvSpPr>
          <p:cNvPr id="39" name="object 39"/>
          <p:cNvSpPr/>
          <p:nvPr/>
        </p:nvSpPr>
        <p:spPr>
          <a:xfrm>
            <a:off x="8256752" y="7594066"/>
            <a:ext cx="132080" cy="127000"/>
          </a:xfrm>
          <a:custGeom>
            <a:avLst/>
            <a:gdLst/>
            <a:ahLst/>
            <a:cxnLst/>
            <a:rect l="l" t="t" r="r" b="b"/>
            <a:pathLst>
              <a:path w="132079" h="127000">
                <a:moveTo>
                  <a:pt x="81229" y="0"/>
                </a:moveTo>
                <a:lnTo>
                  <a:pt x="0" y="90919"/>
                </a:lnTo>
                <a:lnTo>
                  <a:pt x="131533" y="126695"/>
                </a:lnTo>
                <a:lnTo>
                  <a:pt x="81229" y="0"/>
                </a:lnTo>
                <a:close/>
              </a:path>
            </a:pathLst>
          </a:custGeom>
          <a:solidFill>
            <a:srgbClr val="53585F"/>
          </a:solidFill>
        </p:spPr>
        <p:txBody>
          <a:bodyPr wrap="square" lIns="0" tIns="0" rIns="0" bIns="0" rtlCol="0"/>
          <a:lstStyle/>
          <a:p>
            <a:endParaRPr/>
          </a:p>
        </p:txBody>
      </p:sp>
      <p:sp>
        <p:nvSpPr>
          <p:cNvPr id="40" name="object 40"/>
          <p:cNvSpPr/>
          <p:nvPr/>
        </p:nvSpPr>
        <p:spPr>
          <a:xfrm>
            <a:off x="8949983" y="3333305"/>
            <a:ext cx="2782570" cy="240665"/>
          </a:xfrm>
          <a:custGeom>
            <a:avLst/>
            <a:gdLst/>
            <a:ahLst/>
            <a:cxnLst/>
            <a:rect l="l" t="t" r="r" b="b"/>
            <a:pathLst>
              <a:path w="2782570" h="240664">
                <a:moveTo>
                  <a:pt x="0" y="240167"/>
                </a:moveTo>
                <a:lnTo>
                  <a:pt x="12653" y="239074"/>
                </a:lnTo>
                <a:lnTo>
                  <a:pt x="63004" y="234728"/>
                </a:lnTo>
                <a:lnTo>
                  <a:pt x="113356" y="230381"/>
                </a:lnTo>
                <a:lnTo>
                  <a:pt x="163709" y="226034"/>
                </a:lnTo>
                <a:lnTo>
                  <a:pt x="214061" y="221688"/>
                </a:lnTo>
                <a:lnTo>
                  <a:pt x="264413" y="217341"/>
                </a:lnTo>
                <a:lnTo>
                  <a:pt x="314766" y="212994"/>
                </a:lnTo>
                <a:lnTo>
                  <a:pt x="365118" y="208648"/>
                </a:lnTo>
                <a:lnTo>
                  <a:pt x="415471" y="204301"/>
                </a:lnTo>
                <a:lnTo>
                  <a:pt x="465824" y="199954"/>
                </a:lnTo>
                <a:lnTo>
                  <a:pt x="516177" y="195607"/>
                </a:lnTo>
                <a:lnTo>
                  <a:pt x="566530" y="191261"/>
                </a:lnTo>
                <a:lnTo>
                  <a:pt x="616883" y="186914"/>
                </a:lnTo>
                <a:lnTo>
                  <a:pt x="667236" y="182567"/>
                </a:lnTo>
                <a:lnTo>
                  <a:pt x="717589" y="178221"/>
                </a:lnTo>
                <a:lnTo>
                  <a:pt x="767943" y="173874"/>
                </a:lnTo>
                <a:lnTo>
                  <a:pt x="818296" y="169527"/>
                </a:lnTo>
                <a:lnTo>
                  <a:pt x="868650" y="165180"/>
                </a:lnTo>
                <a:lnTo>
                  <a:pt x="919003" y="160833"/>
                </a:lnTo>
                <a:lnTo>
                  <a:pt x="969357" y="156487"/>
                </a:lnTo>
                <a:lnTo>
                  <a:pt x="1019711" y="152140"/>
                </a:lnTo>
                <a:lnTo>
                  <a:pt x="1070065" y="147793"/>
                </a:lnTo>
                <a:lnTo>
                  <a:pt x="1120419" y="143446"/>
                </a:lnTo>
                <a:lnTo>
                  <a:pt x="1170773" y="139099"/>
                </a:lnTo>
                <a:lnTo>
                  <a:pt x="1221127" y="134753"/>
                </a:lnTo>
                <a:lnTo>
                  <a:pt x="1271481" y="130406"/>
                </a:lnTo>
                <a:lnTo>
                  <a:pt x="1321836" y="126059"/>
                </a:lnTo>
                <a:lnTo>
                  <a:pt x="1372190" y="121712"/>
                </a:lnTo>
                <a:lnTo>
                  <a:pt x="1422545" y="117365"/>
                </a:lnTo>
                <a:lnTo>
                  <a:pt x="1472899" y="113018"/>
                </a:lnTo>
                <a:lnTo>
                  <a:pt x="1523254" y="108672"/>
                </a:lnTo>
                <a:lnTo>
                  <a:pt x="1573609" y="104325"/>
                </a:lnTo>
                <a:lnTo>
                  <a:pt x="1623963" y="99978"/>
                </a:lnTo>
                <a:lnTo>
                  <a:pt x="1674318" y="95631"/>
                </a:lnTo>
                <a:lnTo>
                  <a:pt x="1724673" y="91284"/>
                </a:lnTo>
                <a:lnTo>
                  <a:pt x="1775028" y="86937"/>
                </a:lnTo>
                <a:lnTo>
                  <a:pt x="1825383" y="82590"/>
                </a:lnTo>
                <a:lnTo>
                  <a:pt x="1875738" y="78244"/>
                </a:lnTo>
                <a:lnTo>
                  <a:pt x="1926093" y="73897"/>
                </a:lnTo>
                <a:lnTo>
                  <a:pt x="1976448" y="69550"/>
                </a:lnTo>
                <a:lnTo>
                  <a:pt x="2026803" y="65203"/>
                </a:lnTo>
                <a:lnTo>
                  <a:pt x="2077159" y="60856"/>
                </a:lnTo>
                <a:lnTo>
                  <a:pt x="2127514" y="56509"/>
                </a:lnTo>
                <a:lnTo>
                  <a:pt x="2177869" y="52162"/>
                </a:lnTo>
                <a:lnTo>
                  <a:pt x="2228225" y="47815"/>
                </a:lnTo>
                <a:lnTo>
                  <a:pt x="2278580" y="43469"/>
                </a:lnTo>
                <a:lnTo>
                  <a:pt x="2328936" y="39122"/>
                </a:lnTo>
                <a:lnTo>
                  <a:pt x="2379291" y="34775"/>
                </a:lnTo>
                <a:lnTo>
                  <a:pt x="2429647" y="30428"/>
                </a:lnTo>
                <a:lnTo>
                  <a:pt x="2480002" y="26081"/>
                </a:lnTo>
                <a:lnTo>
                  <a:pt x="2530358" y="21734"/>
                </a:lnTo>
                <a:lnTo>
                  <a:pt x="2580713" y="17387"/>
                </a:lnTo>
                <a:lnTo>
                  <a:pt x="2631069" y="13040"/>
                </a:lnTo>
                <a:lnTo>
                  <a:pt x="2681425" y="8693"/>
                </a:lnTo>
                <a:lnTo>
                  <a:pt x="2731780" y="4346"/>
                </a:lnTo>
                <a:lnTo>
                  <a:pt x="2782136" y="0"/>
                </a:lnTo>
              </a:path>
            </a:pathLst>
          </a:custGeom>
          <a:ln w="25400">
            <a:solidFill>
              <a:srgbClr val="53585F"/>
            </a:solidFill>
          </a:ln>
        </p:spPr>
        <p:txBody>
          <a:bodyPr wrap="square" lIns="0" tIns="0" rIns="0" bIns="0" rtlCol="0"/>
          <a:lstStyle/>
          <a:p>
            <a:endParaRPr/>
          </a:p>
        </p:txBody>
      </p:sp>
      <p:sp>
        <p:nvSpPr>
          <p:cNvPr id="41" name="object 41"/>
          <p:cNvSpPr/>
          <p:nvPr/>
        </p:nvSpPr>
        <p:spPr>
          <a:xfrm>
            <a:off x="8841168" y="3511638"/>
            <a:ext cx="127000" cy="121920"/>
          </a:xfrm>
          <a:custGeom>
            <a:avLst/>
            <a:gdLst/>
            <a:ahLst/>
            <a:cxnLst/>
            <a:rect l="l" t="t" r="r" b="b"/>
            <a:pathLst>
              <a:path w="127000" h="121920">
                <a:moveTo>
                  <a:pt x="116230" y="0"/>
                </a:moveTo>
                <a:lnTo>
                  <a:pt x="0" y="71221"/>
                </a:lnTo>
                <a:lnTo>
                  <a:pt x="126720" y="121475"/>
                </a:lnTo>
                <a:lnTo>
                  <a:pt x="116230" y="0"/>
                </a:lnTo>
                <a:close/>
              </a:path>
            </a:pathLst>
          </a:custGeom>
          <a:solidFill>
            <a:srgbClr val="53585F"/>
          </a:solidFill>
        </p:spPr>
        <p:txBody>
          <a:bodyPr wrap="square" lIns="0" tIns="0" rIns="0" bIns="0" rtlCol="0"/>
          <a:lstStyle/>
          <a:p>
            <a:endParaRPr/>
          </a:p>
        </p:txBody>
      </p:sp>
      <p:sp>
        <p:nvSpPr>
          <p:cNvPr id="42" name="object 42"/>
          <p:cNvSpPr/>
          <p:nvPr/>
        </p:nvSpPr>
        <p:spPr>
          <a:xfrm>
            <a:off x="10188549" y="3596952"/>
            <a:ext cx="1509395" cy="797560"/>
          </a:xfrm>
          <a:custGeom>
            <a:avLst/>
            <a:gdLst/>
            <a:ahLst/>
            <a:cxnLst/>
            <a:rect l="l" t="t" r="r" b="b"/>
            <a:pathLst>
              <a:path w="1509395" h="797560">
                <a:moveTo>
                  <a:pt x="0" y="797492"/>
                </a:moveTo>
                <a:lnTo>
                  <a:pt x="45395" y="773506"/>
                </a:lnTo>
                <a:lnTo>
                  <a:pt x="90791" y="749520"/>
                </a:lnTo>
                <a:lnTo>
                  <a:pt x="136187" y="725535"/>
                </a:lnTo>
                <a:lnTo>
                  <a:pt x="181583" y="701549"/>
                </a:lnTo>
                <a:lnTo>
                  <a:pt x="226979" y="677563"/>
                </a:lnTo>
                <a:lnTo>
                  <a:pt x="272374" y="653578"/>
                </a:lnTo>
                <a:lnTo>
                  <a:pt x="317770" y="629592"/>
                </a:lnTo>
                <a:lnTo>
                  <a:pt x="363166" y="605606"/>
                </a:lnTo>
                <a:lnTo>
                  <a:pt x="408562" y="581621"/>
                </a:lnTo>
                <a:lnTo>
                  <a:pt x="453958" y="557635"/>
                </a:lnTo>
                <a:lnTo>
                  <a:pt x="499354" y="533649"/>
                </a:lnTo>
                <a:lnTo>
                  <a:pt x="544749" y="509664"/>
                </a:lnTo>
                <a:lnTo>
                  <a:pt x="590145" y="485678"/>
                </a:lnTo>
                <a:lnTo>
                  <a:pt x="635541" y="461692"/>
                </a:lnTo>
                <a:lnTo>
                  <a:pt x="680937" y="437707"/>
                </a:lnTo>
                <a:lnTo>
                  <a:pt x="726333" y="413721"/>
                </a:lnTo>
                <a:lnTo>
                  <a:pt x="771729" y="389735"/>
                </a:lnTo>
                <a:lnTo>
                  <a:pt x="817125" y="365750"/>
                </a:lnTo>
                <a:lnTo>
                  <a:pt x="862521" y="341764"/>
                </a:lnTo>
                <a:lnTo>
                  <a:pt x="907917" y="317778"/>
                </a:lnTo>
                <a:lnTo>
                  <a:pt x="953313" y="293793"/>
                </a:lnTo>
                <a:lnTo>
                  <a:pt x="998709" y="269807"/>
                </a:lnTo>
                <a:lnTo>
                  <a:pt x="1044105" y="245821"/>
                </a:lnTo>
                <a:lnTo>
                  <a:pt x="1089501" y="221836"/>
                </a:lnTo>
                <a:lnTo>
                  <a:pt x="1134897" y="197850"/>
                </a:lnTo>
                <a:lnTo>
                  <a:pt x="1180293" y="173865"/>
                </a:lnTo>
                <a:lnTo>
                  <a:pt x="1225689" y="149879"/>
                </a:lnTo>
                <a:lnTo>
                  <a:pt x="1271085" y="125893"/>
                </a:lnTo>
                <a:lnTo>
                  <a:pt x="1316481" y="101908"/>
                </a:lnTo>
                <a:lnTo>
                  <a:pt x="1361877" y="77922"/>
                </a:lnTo>
                <a:lnTo>
                  <a:pt x="1407274" y="53937"/>
                </a:lnTo>
                <a:lnTo>
                  <a:pt x="1452670" y="29951"/>
                </a:lnTo>
                <a:lnTo>
                  <a:pt x="1498066" y="5965"/>
                </a:lnTo>
                <a:lnTo>
                  <a:pt x="1509356" y="0"/>
                </a:lnTo>
              </a:path>
            </a:pathLst>
          </a:custGeom>
          <a:ln w="25400">
            <a:solidFill>
              <a:srgbClr val="53585F"/>
            </a:solidFill>
          </a:ln>
        </p:spPr>
        <p:txBody>
          <a:bodyPr wrap="square" lIns="0" tIns="0" rIns="0" bIns="0" rtlCol="0"/>
          <a:lstStyle/>
          <a:p>
            <a:endParaRPr/>
          </a:p>
        </p:txBody>
      </p:sp>
      <p:sp>
        <p:nvSpPr>
          <p:cNvPr id="43" name="object 43"/>
          <p:cNvSpPr/>
          <p:nvPr/>
        </p:nvSpPr>
        <p:spPr>
          <a:xfrm>
            <a:off x="11658206" y="3545928"/>
            <a:ext cx="136525" cy="111125"/>
          </a:xfrm>
          <a:custGeom>
            <a:avLst/>
            <a:gdLst/>
            <a:ahLst/>
            <a:cxnLst/>
            <a:rect l="l" t="t" r="r" b="b"/>
            <a:pathLst>
              <a:path w="136525" h="111125">
                <a:moveTo>
                  <a:pt x="136270" y="0"/>
                </a:moveTo>
                <a:lnTo>
                  <a:pt x="0" y="3048"/>
                </a:lnTo>
                <a:lnTo>
                  <a:pt x="56946" y="110845"/>
                </a:lnTo>
                <a:lnTo>
                  <a:pt x="136270" y="0"/>
                </a:lnTo>
                <a:close/>
              </a:path>
            </a:pathLst>
          </a:custGeom>
          <a:solidFill>
            <a:srgbClr val="53585F"/>
          </a:solidFill>
        </p:spPr>
        <p:txBody>
          <a:bodyPr wrap="square" lIns="0" tIns="0" rIns="0" bIns="0" rtlCol="0"/>
          <a:lstStyle/>
          <a:p>
            <a:endParaRPr/>
          </a:p>
        </p:txBody>
      </p:sp>
      <p:sp>
        <p:nvSpPr>
          <p:cNvPr id="44" name="object 44"/>
          <p:cNvSpPr/>
          <p:nvPr/>
        </p:nvSpPr>
        <p:spPr>
          <a:xfrm>
            <a:off x="12871591" y="3607299"/>
            <a:ext cx="1036319" cy="571500"/>
          </a:xfrm>
          <a:custGeom>
            <a:avLst/>
            <a:gdLst/>
            <a:ahLst/>
            <a:cxnLst/>
            <a:rect l="l" t="t" r="r" b="b"/>
            <a:pathLst>
              <a:path w="1036319" h="571500">
                <a:moveTo>
                  <a:pt x="1036100" y="571253"/>
                </a:moveTo>
                <a:lnTo>
                  <a:pt x="991537" y="546683"/>
                </a:lnTo>
                <a:lnTo>
                  <a:pt x="946974" y="522113"/>
                </a:lnTo>
                <a:lnTo>
                  <a:pt x="902411" y="497544"/>
                </a:lnTo>
                <a:lnTo>
                  <a:pt x="857848" y="472974"/>
                </a:lnTo>
                <a:lnTo>
                  <a:pt x="813285" y="448404"/>
                </a:lnTo>
                <a:lnTo>
                  <a:pt x="768722" y="423834"/>
                </a:lnTo>
                <a:lnTo>
                  <a:pt x="724159" y="399264"/>
                </a:lnTo>
                <a:lnTo>
                  <a:pt x="679596" y="374694"/>
                </a:lnTo>
                <a:lnTo>
                  <a:pt x="635032" y="350124"/>
                </a:lnTo>
                <a:lnTo>
                  <a:pt x="590469" y="325555"/>
                </a:lnTo>
                <a:lnTo>
                  <a:pt x="545906" y="300985"/>
                </a:lnTo>
                <a:lnTo>
                  <a:pt x="501343" y="276415"/>
                </a:lnTo>
                <a:lnTo>
                  <a:pt x="456780" y="251845"/>
                </a:lnTo>
                <a:lnTo>
                  <a:pt x="412217" y="227275"/>
                </a:lnTo>
                <a:lnTo>
                  <a:pt x="367654" y="202705"/>
                </a:lnTo>
                <a:lnTo>
                  <a:pt x="323091" y="178135"/>
                </a:lnTo>
                <a:lnTo>
                  <a:pt x="278528" y="153566"/>
                </a:lnTo>
                <a:lnTo>
                  <a:pt x="233964" y="128996"/>
                </a:lnTo>
                <a:lnTo>
                  <a:pt x="189401" y="104426"/>
                </a:lnTo>
                <a:lnTo>
                  <a:pt x="144838" y="79856"/>
                </a:lnTo>
                <a:lnTo>
                  <a:pt x="100275" y="55286"/>
                </a:lnTo>
                <a:lnTo>
                  <a:pt x="55712" y="30716"/>
                </a:lnTo>
                <a:lnTo>
                  <a:pt x="11149" y="6147"/>
                </a:lnTo>
                <a:lnTo>
                  <a:pt x="0" y="0"/>
                </a:lnTo>
              </a:path>
            </a:pathLst>
          </a:custGeom>
          <a:ln w="25400">
            <a:solidFill>
              <a:srgbClr val="53585F"/>
            </a:solidFill>
          </a:ln>
        </p:spPr>
        <p:txBody>
          <a:bodyPr wrap="square" lIns="0" tIns="0" rIns="0" bIns="0" rtlCol="0"/>
          <a:lstStyle/>
          <a:p>
            <a:endParaRPr/>
          </a:p>
        </p:txBody>
      </p:sp>
      <p:sp>
        <p:nvSpPr>
          <p:cNvPr id="45" name="object 45"/>
          <p:cNvSpPr/>
          <p:nvPr/>
        </p:nvSpPr>
        <p:spPr>
          <a:xfrm>
            <a:off x="12775945" y="3554564"/>
            <a:ext cx="136525" cy="112395"/>
          </a:xfrm>
          <a:custGeom>
            <a:avLst/>
            <a:gdLst/>
            <a:ahLst/>
            <a:cxnLst/>
            <a:rect l="l" t="t" r="r" b="b"/>
            <a:pathLst>
              <a:path w="136525" h="112395">
                <a:moveTo>
                  <a:pt x="0" y="0"/>
                </a:moveTo>
                <a:lnTo>
                  <a:pt x="77343" y="112242"/>
                </a:lnTo>
                <a:lnTo>
                  <a:pt x="136144" y="5473"/>
                </a:lnTo>
                <a:lnTo>
                  <a:pt x="0" y="0"/>
                </a:lnTo>
                <a:close/>
              </a:path>
            </a:pathLst>
          </a:custGeom>
          <a:solidFill>
            <a:srgbClr val="53585F"/>
          </a:solidFill>
        </p:spPr>
        <p:txBody>
          <a:bodyPr wrap="square" lIns="0" tIns="0" rIns="0" bIns="0" rtlCol="0"/>
          <a:lstStyle/>
          <a:p>
            <a:endParaRPr/>
          </a:p>
        </p:txBody>
      </p:sp>
      <p:sp>
        <p:nvSpPr>
          <p:cNvPr id="46" name="object 46"/>
          <p:cNvSpPr/>
          <p:nvPr/>
        </p:nvSpPr>
        <p:spPr>
          <a:xfrm>
            <a:off x="9806059" y="4620336"/>
            <a:ext cx="4060190" cy="1320165"/>
          </a:xfrm>
          <a:custGeom>
            <a:avLst/>
            <a:gdLst/>
            <a:ahLst/>
            <a:cxnLst/>
            <a:rect l="l" t="t" r="r" b="b"/>
            <a:pathLst>
              <a:path w="4060190" h="1320164">
                <a:moveTo>
                  <a:pt x="4059774" y="0"/>
                </a:moveTo>
                <a:lnTo>
                  <a:pt x="4011587" y="15664"/>
                </a:lnTo>
                <a:lnTo>
                  <a:pt x="3963400" y="31329"/>
                </a:lnTo>
                <a:lnTo>
                  <a:pt x="3915213" y="46993"/>
                </a:lnTo>
                <a:lnTo>
                  <a:pt x="3867026" y="62658"/>
                </a:lnTo>
                <a:lnTo>
                  <a:pt x="3818839" y="78322"/>
                </a:lnTo>
                <a:lnTo>
                  <a:pt x="3770653" y="93987"/>
                </a:lnTo>
                <a:lnTo>
                  <a:pt x="3722466" y="109651"/>
                </a:lnTo>
                <a:lnTo>
                  <a:pt x="3674279" y="125316"/>
                </a:lnTo>
                <a:lnTo>
                  <a:pt x="3626092" y="140980"/>
                </a:lnTo>
                <a:lnTo>
                  <a:pt x="3577905" y="156645"/>
                </a:lnTo>
                <a:lnTo>
                  <a:pt x="3529718" y="172309"/>
                </a:lnTo>
                <a:lnTo>
                  <a:pt x="3481531" y="187974"/>
                </a:lnTo>
                <a:lnTo>
                  <a:pt x="3433344" y="203639"/>
                </a:lnTo>
                <a:lnTo>
                  <a:pt x="3385157" y="219303"/>
                </a:lnTo>
                <a:lnTo>
                  <a:pt x="3336971" y="234968"/>
                </a:lnTo>
                <a:lnTo>
                  <a:pt x="3288784" y="250632"/>
                </a:lnTo>
                <a:lnTo>
                  <a:pt x="3240597" y="266297"/>
                </a:lnTo>
                <a:lnTo>
                  <a:pt x="3192410" y="281961"/>
                </a:lnTo>
                <a:lnTo>
                  <a:pt x="3144223" y="297626"/>
                </a:lnTo>
                <a:lnTo>
                  <a:pt x="3096036" y="313290"/>
                </a:lnTo>
                <a:lnTo>
                  <a:pt x="3047850" y="328955"/>
                </a:lnTo>
                <a:lnTo>
                  <a:pt x="2999663" y="344619"/>
                </a:lnTo>
                <a:lnTo>
                  <a:pt x="2951476" y="360284"/>
                </a:lnTo>
                <a:lnTo>
                  <a:pt x="2903289" y="375949"/>
                </a:lnTo>
                <a:lnTo>
                  <a:pt x="2855102" y="391613"/>
                </a:lnTo>
                <a:lnTo>
                  <a:pt x="2806916" y="407278"/>
                </a:lnTo>
                <a:lnTo>
                  <a:pt x="2758729" y="422942"/>
                </a:lnTo>
                <a:lnTo>
                  <a:pt x="2710542" y="438607"/>
                </a:lnTo>
                <a:lnTo>
                  <a:pt x="2662355" y="454271"/>
                </a:lnTo>
                <a:lnTo>
                  <a:pt x="2614168" y="469936"/>
                </a:lnTo>
                <a:lnTo>
                  <a:pt x="2565982" y="485600"/>
                </a:lnTo>
                <a:lnTo>
                  <a:pt x="2517795" y="501265"/>
                </a:lnTo>
                <a:lnTo>
                  <a:pt x="2469608" y="516929"/>
                </a:lnTo>
                <a:lnTo>
                  <a:pt x="2421421" y="532594"/>
                </a:lnTo>
                <a:lnTo>
                  <a:pt x="2373235" y="548258"/>
                </a:lnTo>
                <a:lnTo>
                  <a:pt x="2325048" y="563923"/>
                </a:lnTo>
                <a:lnTo>
                  <a:pt x="2276861" y="579588"/>
                </a:lnTo>
                <a:lnTo>
                  <a:pt x="2228674" y="595252"/>
                </a:lnTo>
                <a:lnTo>
                  <a:pt x="2180487" y="610917"/>
                </a:lnTo>
                <a:lnTo>
                  <a:pt x="2132301" y="626581"/>
                </a:lnTo>
                <a:lnTo>
                  <a:pt x="2084114" y="642246"/>
                </a:lnTo>
                <a:lnTo>
                  <a:pt x="2035927" y="657910"/>
                </a:lnTo>
                <a:lnTo>
                  <a:pt x="1987740" y="673575"/>
                </a:lnTo>
                <a:lnTo>
                  <a:pt x="1939553" y="689239"/>
                </a:lnTo>
                <a:lnTo>
                  <a:pt x="1891367" y="704904"/>
                </a:lnTo>
                <a:lnTo>
                  <a:pt x="1843180" y="720568"/>
                </a:lnTo>
                <a:lnTo>
                  <a:pt x="1794993" y="736233"/>
                </a:lnTo>
                <a:lnTo>
                  <a:pt x="1746806" y="751898"/>
                </a:lnTo>
                <a:lnTo>
                  <a:pt x="1698619" y="767562"/>
                </a:lnTo>
                <a:lnTo>
                  <a:pt x="1650433" y="783227"/>
                </a:lnTo>
                <a:lnTo>
                  <a:pt x="1602246" y="798891"/>
                </a:lnTo>
                <a:lnTo>
                  <a:pt x="1554059" y="814556"/>
                </a:lnTo>
                <a:lnTo>
                  <a:pt x="1505872" y="830220"/>
                </a:lnTo>
                <a:lnTo>
                  <a:pt x="1457685" y="845885"/>
                </a:lnTo>
                <a:lnTo>
                  <a:pt x="1409498" y="861549"/>
                </a:lnTo>
                <a:lnTo>
                  <a:pt x="1361312" y="877214"/>
                </a:lnTo>
                <a:lnTo>
                  <a:pt x="1313125" y="892878"/>
                </a:lnTo>
                <a:lnTo>
                  <a:pt x="1264938" y="908543"/>
                </a:lnTo>
                <a:lnTo>
                  <a:pt x="1216751" y="924208"/>
                </a:lnTo>
                <a:lnTo>
                  <a:pt x="1168564" y="939872"/>
                </a:lnTo>
                <a:lnTo>
                  <a:pt x="1120377" y="955537"/>
                </a:lnTo>
                <a:lnTo>
                  <a:pt x="1072190" y="971201"/>
                </a:lnTo>
                <a:lnTo>
                  <a:pt x="1024003" y="986866"/>
                </a:lnTo>
                <a:lnTo>
                  <a:pt x="975817" y="1002530"/>
                </a:lnTo>
                <a:lnTo>
                  <a:pt x="927630" y="1018195"/>
                </a:lnTo>
                <a:lnTo>
                  <a:pt x="879443" y="1033859"/>
                </a:lnTo>
                <a:lnTo>
                  <a:pt x="831256" y="1049524"/>
                </a:lnTo>
                <a:lnTo>
                  <a:pt x="783069" y="1065188"/>
                </a:lnTo>
                <a:lnTo>
                  <a:pt x="734882" y="1080853"/>
                </a:lnTo>
                <a:lnTo>
                  <a:pt x="686695" y="1096518"/>
                </a:lnTo>
                <a:lnTo>
                  <a:pt x="638508" y="1112182"/>
                </a:lnTo>
                <a:lnTo>
                  <a:pt x="590321" y="1127847"/>
                </a:lnTo>
                <a:lnTo>
                  <a:pt x="542134" y="1143511"/>
                </a:lnTo>
                <a:lnTo>
                  <a:pt x="493947" y="1159176"/>
                </a:lnTo>
                <a:lnTo>
                  <a:pt x="445760" y="1174840"/>
                </a:lnTo>
                <a:lnTo>
                  <a:pt x="397573" y="1190505"/>
                </a:lnTo>
                <a:lnTo>
                  <a:pt x="349386" y="1206169"/>
                </a:lnTo>
                <a:lnTo>
                  <a:pt x="301199" y="1221834"/>
                </a:lnTo>
                <a:lnTo>
                  <a:pt x="253012" y="1237498"/>
                </a:lnTo>
                <a:lnTo>
                  <a:pt x="204825" y="1253163"/>
                </a:lnTo>
                <a:lnTo>
                  <a:pt x="156637" y="1268827"/>
                </a:lnTo>
                <a:lnTo>
                  <a:pt x="108450" y="1284492"/>
                </a:lnTo>
                <a:lnTo>
                  <a:pt x="60263" y="1300157"/>
                </a:lnTo>
                <a:lnTo>
                  <a:pt x="12076" y="1315821"/>
                </a:lnTo>
                <a:lnTo>
                  <a:pt x="0" y="1319745"/>
                </a:lnTo>
              </a:path>
            </a:pathLst>
          </a:custGeom>
          <a:ln w="25400">
            <a:solidFill>
              <a:srgbClr val="53585F"/>
            </a:solidFill>
          </a:ln>
        </p:spPr>
        <p:txBody>
          <a:bodyPr wrap="square" lIns="0" tIns="0" rIns="0" bIns="0" rtlCol="0"/>
          <a:lstStyle/>
          <a:p>
            <a:endParaRPr/>
          </a:p>
        </p:txBody>
      </p:sp>
      <p:sp>
        <p:nvSpPr>
          <p:cNvPr id="47" name="object 47"/>
          <p:cNvSpPr/>
          <p:nvPr/>
        </p:nvSpPr>
        <p:spPr>
          <a:xfrm>
            <a:off x="9702190" y="5878182"/>
            <a:ext cx="135255" cy="116205"/>
          </a:xfrm>
          <a:custGeom>
            <a:avLst/>
            <a:gdLst/>
            <a:ahLst/>
            <a:cxnLst/>
            <a:rect l="l" t="t" r="r" b="b"/>
            <a:pathLst>
              <a:path w="135254" h="116204">
                <a:moveTo>
                  <a:pt x="97104" y="0"/>
                </a:moveTo>
                <a:lnTo>
                  <a:pt x="0" y="95669"/>
                </a:lnTo>
                <a:lnTo>
                  <a:pt x="134797" y="115951"/>
                </a:lnTo>
                <a:lnTo>
                  <a:pt x="97104" y="0"/>
                </a:lnTo>
                <a:close/>
              </a:path>
            </a:pathLst>
          </a:custGeom>
          <a:solidFill>
            <a:srgbClr val="53585F"/>
          </a:solidFill>
        </p:spPr>
        <p:txBody>
          <a:bodyPr wrap="square" lIns="0" tIns="0" rIns="0" bIns="0" rtlCol="0"/>
          <a:lstStyle/>
          <a:p>
            <a:endParaRPr/>
          </a:p>
        </p:txBody>
      </p:sp>
      <p:sp>
        <p:nvSpPr>
          <p:cNvPr id="48" name="object 48"/>
          <p:cNvSpPr/>
          <p:nvPr/>
        </p:nvSpPr>
        <p:spPr>
          <a:xfrm>
            <a:off x="14676254" y="5053144"/>
            <a:ext cx="748030" cy="1617345"/>
          </a:xfrm>
          <a:custGeom>
            <a:avLst/>
            <a:gdLst/>
            <a:ahLst/>
            <a:cxnLst/>
            <a:rect l="l" t="t" r="r" b="b"/>
            <a:pathLst>
              <a:path w="748030" h="1617345">
                <a:moveTo>
                  <a:pt x="747950" y="1616933"/>
                </a:moveTo>
                <a:lnTo>
                  <a:pt x="726733" y="1571066"/>
                </a:lnTo>
                <a:lnTo>
                  <a:pt x="705516" y="1525199"/>
                </a:lnTo>
                <a:lnTo>
                  <a:pt x="684299" y="1479332"/>
                </a:lnTo>
                <a:lnTo>
                  <a:pt x="663082" y="1433465"/>
                </a:lnTo>
                <a:lnTo>
                  <a:pt x="641865" y="1387598"/>
                </a:lnTo>
                <a:lnTo>
                  <a:pt x="620647" y="1341730"/>
                </a:lnTo>
                <a:lnTo>
                  <a:pt x="599430" y="1295863"/>
                </a:lnTo>
                <a:lnTo>
                  <a:pt x="578213" y="1249996"/>
                </a:lnTo>
                <a:lnTo>
                  <a:pt x="556996" y="1204128"/>
                </a:lnTo>
                <a:lnTo>
                  <a:pt x="535779" y="1158261"/>
                </a:lnTo>
                <a:lnTo>
                  <a:pt x="514562" y="1112394"/>
                </a:lnTo>
                <a:lnTo>
                  <a:pt x="493345" y="1066526"/>
                </a:lnTo>
                <a:lnTo>
                  <a:pt x="472128" y="1020659"/>
                </a:lnTo>
                <a:lnTo>
                  <a:pt x="450911" y="974791"/>
                </a:lnTo>
                <a:lnTo>
                  <a:pt x="429694" y="928924"/>
                </a:lnTo>
                <a:lnTo>
                  <a:pt x="408477" y="883056"/>
                </a:lnTo>
                <a:lnTo>
                  <a:pt x="387260" y="837189"/>
                </a:lnTo>
                <a:lnTo>
                  <a:pt x="366043" y="791321"/>
                </a:lnTo>
                <a:lnTo>
                  <a:pt x="344826" y="745454"/>
                </a:lnTo>
                <a:lnTo>
                  <a:pt x="323608" y="699586"/>
                </a:lnTo>
                <a:lnTo>
                  <a:pt x="302391" y="653719"/>
                </a:lnTo>
                <a:lnTo>
                  <a:pt x="281174" y="607851"/>
                </a:lnTo>
                <a:lnTo>
                  <a:pt x="259957" y="561983"/>
                </a:lnTo>
                <a:lnTo>
                  <a:pt x="238740" y="516116"/>
                </a:lnTo>
                <a:lnTo>
                  <a:pt x="217523" y="470248"/>
                </a:lnTo>
                <a:lnTo>
                  <a:pt x="196306" y="424381"/>
                </a:lnTo>
                <a:lnTo>
                  <a:pt x="175089" y="378513"/>
                </a:lnTo>
                <a:lnTo>
                  <a:pt x="153872" y="332645"/>
                </a:lnTo>
                <a:lnTo>
                  <a:pt x="132655" y="286778"/>
                </a:lnTo>
                <a:lnTo>
                  <a:pt x="111438" y="240910"/>
                </a:lnTo>
                <a:lnTo>
                  <a:pt x="90221" y="195042"/>
                </a:lnTo>
                <a:lnTo>
                  <a:pt x="69004" y="149175"/>
                </a:lnTo>
                <a:lnTo>
                  <a:pt x="47787" y="103307"/>
                </a:lnTo>
                <a:lnTo>
                  <a:pt x="26570" y="57440"/>
                </a:lnTo>
                <a:lnTo>
                  <a:pt x="5353" y="11572"/>
                </a:lnTo>
                <a:lnTo>
                  <a:pt x="0" y="0"/>
                </a:lnTo>
              </a:path>
            </a:pathLst>
          </a:custGeom>
          <a:ln w="25400">
            <a:solidFill>
              <a:srgbClr val="53585F"/>
            </a:solidFill>
          </a:ln>
        </p:spPr>
        <p:txBody>
          <a:bodyPr wrap="square" lIns="0" tIns="0" rIns="0" bIns="0" rtlCol="0"/>
          <a:lstStyle/>
          <a:p>
            <a:endParaRPr/>
          </a:p>
        </p:txBody>
      </p:sp>
      <p:sp>
        <p:nvSpPr>
          <p:cNvPr id="49" name="object 49"/>
          <p:cNvSpPr/>
          <p:nvPr/>
        </p:nvSpPr>
        <p:spPr>
          <a:xfrm>
            <a:off x="14626209" y="4954015"/>
            <a:ext cx="111125" cy="136525"/>
          </a:xfrm>
          <a:custGeom>
            <a:avLst/>
            <a:gdLst/>
            <a:ahLst/>
            <a:cxnLst/>
            <a:rect l="l" t="t" r="r" b="b"/>
            <a:pathLst>
              <a:path w="111125" h="136525">
                <a:moveTo>
                  <a:pt x="4190" y="0"/>
                </a:moveTo>
                <a:lnTo>
                  <a:pt x="0" y="136245"/>
                </a:lnTo>
                <a:lnTo>
                  <a:pt x="110617" y="85051"/>
                </a:lnTo>
                <a:lnTo>
                  <a:pt x="4190" y="0"/>
                </a:lnTo>
                <a:close/>
              </a:path>
            </a:pathLst>
          </a:custGeom>
          <a:solidFill>
            <a:srgbClr val="53585F"/>
          </a:solidFill>
        </p:spPr>
        <p:txBody>
          <a:bodyPr wrap="square" lIns="0" tIns="0" rIns="0" bIns="0" rtlCol="0"/>
          <a:lstStyle/>
          <a:p>
            <a:endParaRPr/>
          </a:p>
        </p:txBody>
      </p:sp>
      <p:sp>
        <p:nvSpPr>
          <p:cNvPr id="50" name="object 50"/>
          <p:cNvSpPr/>
          <p:nvPr/>
        </p:nvSpPr>
        <p:spPr>
          <a:xfrm>
            <a:off x="13619681" y="6511342"/>
            <a:ext cx="1508760" cy="492125"/>
          </a:xfrm>
          <a:custGeom>
            <a:avLst/>
            <a:gdLst/>
            <a:ahLst/>
            <a:cxnLst/>
            <a:rect l="l" t="t" r="r" b="b"/>
            <a:pathLst>
              <a:path w="1508759" h="492125">
                <a:moveTo>
                  <a:pt x="0" y="0"/>
                </a:moveTo>
                <a:lnTo>
                  <a:pt x="12073" y="3938"/>
                </a:lnTo>
                <a:lnTo>
                  <a:pt x="60344" y="19685"/>
                </a:lnTo>
                <a:lnTo>
                  <a:pt x="108614" y="35432"/>
                </a:lnTo>
                <a:lnTo>
                  <a:pt x="156884" y="51178"/>
                </a:lnTo>
                <a:lnTo>
                  <a:pt x="205154" y="66925"/>
                </a:lnTo>
                <a:lnTo>
                  <a:pt x="253424" y="82672"/>
                </a:lnTo>
                <a:lnTo>
                  <a:pt x="301693" y="98418"/>
                </a:lnTo>
                <a:lnTo>
                  <a:pt x="349963" y="114165"/>
                </a:lnTo>
                <a:lnTo>
                  <a:pt x="398232" y="129911"/>
                </a:lnTo>
                <a:lnTo>
                  <a:pt x="446502" y="145658"/>
                </a:lnTo>
                <a:lnTo>
                  <a:pt x="494771" y="161404"/>
                </a:lnTo>
                <a:lnTo>
                  <a:pt x="543040" y="177151"/>
                </a:lnTo>
                <a:lnTo>
                  <a:pt x="591309" y="192897"/>
                </a:lnTo>
                <a:lnTo>
                  <a:pt x="639578" y="208643"/>
                </a:lnTo>
                <a:lnTo>
                  <a:pt x="687847" y="224390"/>
                </a:lnTo>
                <a:lnTo>
                  <a:pt x="736115" y="240136"/>
                </a:lnTo>
                <a:lnTo>
                  <a:pt x="784384" y="255882"/>
                </a:lnTo>
                <a:lnTo>
                  <a:pt x="832652" y="271628"/>
                </a:lnTo>
                <a:lnTo>
                  <a:pt x="880921" y="287375"/>
                </a:lnTo>
                <a:lnTo>
                  <a:pt x="929189" y="303121"/>
                </a:lnTo>
                <a:lnTo>
                  <a:pt x="977458" y="318867"/>
                </a:lnTo>
                <a:lnTo>
                  <a:pt x="1025726" y="334613"/>
                </a:lnTo>
                <a:lnTo>
                  <a:pt x="1073994" y="350359"/>
                </a:lnTo>
                <a:lnTo>
                  <a:pt x="1122262" y="366105"/>
                </a:lnTo>
                <a:lnTo>
                  <a:pt x="1170530" y="381851"/>
                </a:lnTo>
                <a:lnTo>
                  <a:pt x="1218798" y="397597"/>
                </a:lnTo>
                <a:lnTo>
                  <a:pt x="1267066" y="413344"/>
                </a:lnTo>
                <a:lnTo>
                  <a:pt x="1315334" y="429090"/>
                </a:lnTo>
                <a:lnTo>
                  <a:pt x="1363601" y="444836"/>
                </a:lnTo>
                <a:lnTo>
                  <a:pt x="1411869" y="460582"/>
                </a:lnTo>
                <a:lnTo>
                  <a:pt x="1460137" y="476328"/>
                </a:lnTo>
                <a:lnTo>
                  <a:pt x="1508405" y="492074"/>
                </a:lnTo>
              </a:path>
            </a:pathLst>
          </a:custGeom>
          <a:ln w="25400">
            <a:solidFill>
              <a:srgbClr val="53585F"/>
            </a:solidFill>
          </a:ln>
        </p:spPr>
        <p:txBody>
          <a:bodyPr wrap="square" lIns="0" tIns="0" rIns="0" bIns="0" rtlCol="0"/>
          <a:lstStyle/>
          <a:p>
            <a:endParaRPr/>
          </a:p>
        </p:txBody>
      </p:sp>
      <p:sp>
        <p:nvSpPr>
          <p:cNvPr id="51" name="object 51"/>
          <p:cNvSpPr/>
          <p:nvPr/>
        </p:nvSpPr>
        <p:spPr>
          <a:xfrm>
            <a:off x="13515847" y="6457327"/>
            <a:ext cx="135255" cy="116205"/>
          </a:xfrm>
          <a:custGeom>
            <a:avLst/>
            <a:gdLst/>
            <a:ahLst/>
            <a:cxnLst/>
            <a:rect l="l" t="t" r="r" b="b"/>
            <a:pathLst>
              <a:path w="135255" h="116204">
                <a:moveTo>
                  <a:pt x="134873" y="0"/>
                </a:moveTo>
                <a:lnTo>
                  <a:pt x="0" y="20142"/>
                </a:lnTo>
                <a:lnTo>
                  <a:pt x="97028" y="115900"/>
                </a:lnTo>
                <a:lnTo>
                  <a:pt x="134873" y="0"/>
                </a:lnTo>
                <a:close/>
              </a:path>
            </a:pathLst>
          </a:custGeom>
          <a:solidFill>
            <a:srgbClr val="53585F"/>
          </a:solidFill>
        </p:spPr>
        <p:txBody>
          <a:bodyPr wrap="square" lIns="0" tIns="0" rIns="0" bIns="0" rtlCol="0"/>
          <a:lstStyle/>
          <a:p>
            <a:endParaRPr/>
          </a:p>
        </p:txBody>
      </p:sp>
      <p:sp>
        <p:nvSpPr>
          <p:cNvPr id="52" name="object 52"/>
          <p:cNvSpPr/>
          <p:nvPr/>
        </p:nvSpPr>
        <p:spPr>
          <a:xfrm>
            <a:off x="9838113" y="6173908"/>
            <a:ext cx="2590800" cy="107950"/>
          </a:xfrm>
          <a:custGeom>
            <a:avLst/>
            <a:gdLst/>
            <a:ahLst/>
            <a:cxnLst/>
            <a:rect l="l" t="t" r="r" b="b"/>
            <a:pathLst>
              <a:path w="2590800" h="107950">
                <a:moveTo>
                  <a:pt x="2590487" y="107492"/>
                </a:moveTo>
                <a:lnTo>
                  <a:pt x="2539942" y="105394"/>
                </a:lnTo>
                <a:lnTo>
                  <a:pt x="2489396" y="103297"/>
                </a:lnTo>
                <a:lnTo>
                  <a:pt x="2438851" y="101200"/>
                </a:lnTo>
                <a:lnTo>
                  <a:pt x="2388306" y="99102"/>
                </a:lnTo>
                <a:lnTo>
                  <a:pt x="2337761" y="97005"/>
                </a:lnTo>
                <a:lnTo>
                  <a:pt x="2287216" y="94908"/>
                </a:lnTo>
                <a:lnTo>
                  <a:pt x="2236670" y="92810"/>
                </a:lnTo>
                <a:lnTo>
                  <a:pt x="2186125" y="90713"/>
                </a:lnTo>
                <a:lnTo>
                  <a:pt x="2135580" y="88615"/>
                </a:lnTo>
                <a:lnTo>
                  <a:pt x="2085035" y="86518"/>
                </a:lnTo>
                <a:lnTo>
                  <a:pt x="2034490" y="84421"/>
                </a:lnTo>
                <a:lnTo>
                  <a:pt x="1983945" y="82323"/>
                </a:lnTo>
                <a:lnTo>
                  <a:pt x="1933400" y="80226"/>
                </a:lnTo>
                <a:lnTo>
                  <a:pt x="1882854" y="78129"/>
                </a:lnTo>
                <a:lnTo>
                  <a:pt x="1832309" y="76031"/>
                </a:lnTo>
                <a:lnTo>
                  <a:pt x="1781764" y="73934"/>
                </a:lnTo>
                <a:lnTo>
                  <a:pt x="1731219" y="71837"/>
                </a:lnTo>
                <a:lnTo>
                  <a:pt x="1680674" y="69739"/>
                </a:lnTo>
                <a:lnTo>
                  <a:pt x="1630129" y="67642"/>
                </a:lnTo>
                <a:lnTo>
                  <a:pt x="1579584" y="65544"/>
                </a:lnTo>
                <a:lnTo>
                  <a:pt x="1529039" y="63447"/>
                </a:lnTo>
                <a:lnTo>
                  <a:pt x="1478494" y="61350"/>
                </a:lnTo>
                <a:lnTo>
                  <a:pt x="1427949" y="59252"/>
                </a:lnTo>
                <a:lnTo>
                  <a:pt x="1377404" y="57155"/>
                </a:lnTo>
                <a:lnTo>
                  <a:pt x="1326859" y="55058"/>
                </a:lnTo>
                <a:lnTo>
                  <a:pt x="1276314" y="52960"/>
                </a:lnTo>
                <a:lnTo>
                  <a:pt x="1225769" y="50863"/>
                </a:lnTo>
                <a:lnTo>
                  <a:pt x="1175224" y="48765"/>
                </a:lnTo>
                <a:lnTo>
                  <a:pt x="1124679" y="46668"/>
                </a:lnTo>
                <a:lnTo>
                  <a:pt x="1074134" y="44571"/>
                </a:lnTo>
                <a:lnTo>
                  <a:pt x="1023589" y="42473"/>
                </a:lnTo>
                <a:lnTo>
                  <a:pt x="973044" y="40376"/>
                </a:lnTo>
                <a:lnTo>
                  <a:pt x="922499" y="38279"/>
                </a:lnTo>
                <a:lnTo>
                  <a:pt x="871954" y="36181"/>
                </a:lnTo>
                <a:lnTo>
                  <a:pt x="821409" y="34084"/>
                </a:lnTo>
                <a:lnTo>
                  <a:pt x="770864" y="31987"/>
                </a:lnTo>
                <a:lnTo>
                  <a:pt x="720319" y="29889"/>
                </a:lnTo>
                <a:lnTo>
                  <a:pt x="669774" y="27792"/>
                </a:lnTo>
                <a:lnTo>
                  <a:pt x="619229" y="25694"/>
                </a:lnTo>
                <a:lnTo>
                  <a:pt x="568684" y="23597"/>
                </a:lnTo>
                <a:lnTo>
                  <a:pt x="518139" y="21500"/>
                </a:lnTo>
                <a:lnTo>
                  <a:pt x="467594" y="19402"/>
                </a:lnTo>
                <a:lnTo>
                  <a:pt x="417049" y="17305"/>
                </a:lnTo>
                <a:lnTo>
                  <a:pt x="366504" y="15208"/>
                </a:lnTo>
                <a:lnTo>
                  <a:pt x="315959" y="13110"/>
                </a:lnTo>
                <a:lnTo>
                  <a:pt x="265414" y="11013"/>
                </a:lnTo>
                <a:lnTo>
                  <a:pt x="214869" y="8916"/>
                </a:lnTo>
                <a:lnTo>
                  <a:pt x="164324" y="6818"/>
                </a:lnTo>
                <a:lnTo>
                  <a:pt x="113779" y="4721"/>
                </a:lnTo>
                <a:lnTo>
                  <a:pt x="63234" y="2623"/>
                </a:lnTo>
                <a:lnTo>
                  <a:pt x="12689" y="526"/>
                </a:lnTo>
                <a:lnTo>
                  <a:pt x="0" y="0"/>
                </a:lnTo>
              </a:path>
            </a:pathLst>
          </a:custGeom>
          <a:ln w="25400">
            <a:solidFill>
              <a:srgbClr val="53585F"/>
            </a:solidFill>
          </a:ln>
        </p:spPr>
        <p:txBody>
          <a:bodyPr wrap="square" lIns="0" tIns="0" rIns="0" bIns="0" rtlCol="0"/>
          <a:lstStyle/>
          <a:p>
            <a:endParaRPr/>
          </a:p>
        </p:txBody>
      </p:sp>
      <p:sp>
        <p:nvSpPr>
          <p:cNvPr id="53" name="object 53"/>
          <p:cNvSpPr/>
          <p:nvPr/>
        </p:nvSpPr>
        <p:spPr>
          <a:xfrm>
            <a:off x="9728987" y="6113526"/>
            <a:ext cx="124460" cy="121920"/>
          </a:xfrm>
          <a:custGeom>
            <a:avLst/>
            <a:gdLst/>
            <a:ahLst/>
            <a:cxnLst/>
            <a:rect l="l" t="t" r="r" b="b"/>
            <a:pathLst>
              <a:path w="124459" h="121920">
                <a:moveTo>
                  <a:pt x="124345" y="0"/>
                </a:moveTo>
                <a:lnTo>
                  <a:pt x="0" y="55854"/>
                </a:lnTo>
                <a:lnTo>
                  <a:pt x="119291" y="121818"/>
                </a:lnTo>
                <a:lnTo>
                  <a:pt x="124345" y="0"/>
                </a:lnTo>
                <a:close/>
              </a:path>
            </a:pathLst>
          </a:custGeom>
          <a:solidFill>
            <a:srgbClr val="53585F"/>
          </a:solidFill>
        </p:spPr>
        <p:txBody>
          <a:bodyPr wrap="square" lIns="0" tIns="0" rIns="0" bIns="0" rtlCol="0"/>
          <a:lstStyle/>
          <a:p>
            <a:endParaRPr/>
          </a:p>
        </p:txBody>
      </p:sp>
      <p:sp>
        <p:nvSpPr>
          <p:cNvPr id="54" name="object 54"/>
          <p:cNvSpPr/>
          <p:nvPr/>
        </p:nvSpPr>
        <p:spPr>
          <a:xfrm>
            <a:off x="9340227" y="7522903"/>
            <a:ext cx="1443990" cy="415925"/>
          </a:xfrm>
          <a:custGeom>
            <a:avLst/>
            <a:gdLst/>
            <a:ahLst/>
            <a:cxnLst/>
            <a:rect l="l" t="t" r="r" b="b"/>
            <a:pathLst>
              <a:path w="1443990" h="415925">
                <a:moveTo>
                  <a:pt x="1443888" y="0"/>
                </a:moveTo>
                <a:lnTo>
                  <a:pt x="1382314" y="17713"/>
                </a:lnTo>
                <a:lnTo>
                  <a:pt x="1332944" y="31916"/>
                </a:lnTo>
                <a:lnTo>
                  <a:pt x="1283575" y="46118"/>
                </a:lnTo>
                <a:lnTo>
                  <a:pt x="1234205" y="60320"/>
                </a:lnTo>
                <a:lnTo>
                  <a:pt x="1184836" y="74523"/>
                </a:lnTo>
                <a:lnTo>
                  <a:pt x="1135467" y="88725"/>
                </a:lnTo>
                <a:lnTo>
                  <a:pt x="1086098" y="102928"/>
                </a:lnTo>
                <a:lnTo>
                  <a:pt x="1036729" y="117130"/>
                </a:lnTo>
                <a:lnTo>
                  <a:pt x="987361" y="131332"/>
                </a:lnTo>
                <a:lnTo>
                  <a:pt x="937992" y="145534"/>
                </a:lnTo>
                <a:lnTo>
                  <a:pt x="888623" y="159737"/>
                </a:lnTo>
                <a:lnTo>
                  <a:pt x="839255" y="173939"/>
                </a:lnTo>
                <a:lnTo>
                  <a:pt x="789887" y="188141"/>
                </a:lnTo>
                <a:lnTo>
                  <a:pt x="740518" y="202343"/>
                </a:lnTo>
                <a:lnTo>
                  <a:pt x="691150" y="216545"/>
                </a:lnTo>
                <a:lnTo>
                  <a:pt x="641782" y="230747"/>
                </a:lnTo>
                <a:lnTo>
                  <a:pt x="592414" y="244949"/>
                </a:lnTo>
                <a:lnTo>
                  <a:pt x="543046" y="259151"/>
                </a:lnTo>
                <a:lnTo>
                  <a:pt x="493678" y="273353"/>
                </a:lnTo>
                <a:lnTo>
                  <a:pt x="444310" y="287555"/>
                </a:lnTo>
                <a:lnTo>
                  <a:pt x="394942" y="301757"/>
                </a:lnTo>
                <a:lnTo>
                  <a:pt x="345574" y="315959"/>
                </a:lnTo>
                <a:lnTo>
                  <a:pt x="296206" y="330161"/>
                </a:lnTo>
                <a:lnTo>
                  <a:pt x="246838" y="344363"/>
                </a:lnTo>
                <a:lnTo>
                  <a:pt x="197471" y="358565"/>
                </a:lnTo>
                <a:lnTo>
                  <a:pt x="148103" y="372767"/>
                </a:lnTo>
                <a:lnTo>
                  <a:pt x="98735" y="386968"/>
                </a:lnTo>
                <a:lnTo>
                  <a:pt x="49367" y="401170"/>
                </a:lnTo>
                <a:lnTo>
                  <a:pt x="0" y="415372"/>
                </a:lnTo>
              </a:path>
            </a:pathLst>
          </a:custGeom>
          <a:ln w="25400">
            <a:solidFill>
              <a:srgbClr val="53585F"/>
            </a:solidFill>
          </a:ln>
        </p:spPr>
        <p:txBody>
          <a:bodyPr wrap="square" lIns="0" tIns="0" rIns="0" bIns="0" rtlCol="0"/>
          <a:lstStyle/>
          <a:p>
            <a:endParaRPr/>
          </a:p>
        </p:txBody>
      </p:sp>
      <p:sp>
        <p:nvSpPr>
          <p:cNvPr id="55" name="object 55"/>
          <p:cNvSpPr/>
          <p:nvPr/>
        </p:nvSpPr>
        <p:spPr>
          <a:xfrm>
            <a:off x="10755071" y="7467828"/>
            <a:ext cx="134620" cy="117475"/>
          </a:xfrm>
          <a:custGeom>
            <a:avLst/>
            <a:gdLst/>
            <a:ahLst/>
            <a:cxnLst/>
            <a:rect l="l" t="t" r="r" b="b"/>
            <a:pathLst>
              <a:path w="134620" h="117475">
                <a:moveTo>
                  <a:pt x="0" y="0"/>
                </a:moveTo>
                <a:lnTo>
                  <a:pt x="33705" y="117170"/>
                </a:lnTo>
                <a:lnTo>
                  <a:pt x="134010" y="24879"/>
                </a:lnTo>
                <a:lnTo>
                  <a:pt x="0" y="0"/>
                </a:lnTo>
                <a:close/>
              </a:path>
            </a:pathLst>
          </a:custGeom>
          <a:solidFill>
            <a:srgbClr val="53585F"/>
          </a:solidFill>
        </p:spPr>
        <p:txBody>
          <a:bodyPr wrap="square" lIns="0" tIns="0" rIns="0" bIns="0" rtlCol="0"/>
          <a:lstStyle/>
          <a:p>
            <a:endParaRPr/>
          </a:p>
        </p:txBody>
      </p:sp>
      <p:sp>
        <p:nvSpPr>
          <p:cNvPr id="56" name="object 56"/>
          <p:cNvSpPr/>
          <p:nvPr/>
        </p:nvSpPr>
        <p:spPr>
          <a:xfrm>
            <a:off x="9997503" y="5123599"/>
            <a:ext cx="1125855" cy="1746250"/>
          </a:xfrm>
          <a:custGeom>
            <a:avLst/>
            <a:gdLst/>
            <a:ahLst/>
            <a:cxnLst/>
            <a:rect l="l" t="t" r="r" b="b"/>
            <a:pathLst>
              <a:path w="1125854" h="1746250">
                <a:moveTo>
                  <a:pt x="1125311" y="1745957"/>
                </a:moveTo>
                <a:lnTo>
                  <a:pt x="1097864" y="1703373"/>
                </a:lnTo>
                <a:lnTo>
                  <a:pt x="1070418" y="1660789"/>
                </a:lnTo>
                <a:lnTo>
                  <a:pt x="1042971" y="1618205"/>
                </a:lnTo>
                <a:lnTo>
                  <a:pt x="1015525" y="1575620"/>
                </a:lnTo>
                <a:lnTo>
                  <a:pt x="988078" y="1533036"/>
                </a:lnTo>
                <a:lnTo>
                  <a:pt x="960631" y="1490452"/>
                </a:lnTo>
                <a:lnTo>
                  <a:pt x="933185" y="1447867"/>
                </a:lnTo>
                <a:lnTo>
                  <a:pt x="905738" y="1405283"/>
                </a:lnTo>
                <a:lnTo>
                  <a:pt x="878291" y="1362699"/>
                </a:lnTo>
                <a:lnTo>
                  <a:pt x="850845" y="1320114"/>
                </a:lnTo>
                <a:lnTo>
                  <a:pt x="823398" y="1277530"/>
                </a:lnTo>
                <a:lnTo>
                  <a:pt x="795952" y="1234946"/>
                </a:lnTo>
                <a:lnTo>
                  <a:pt x="768505" y="1192361"/>
                </a:lnTo>
                <a:lnTo>
                  <a:pt x="741058" y="1149777"/>
                </a:lnTo>
                <a:lnTo>
                  <a:pt x="713612" y="1107193"/>
                </a:lnTo>
                <a:lnTo>
                  <a:pt x="686165" y="1064608"/>
                </a:lnTo>
                <a:lnTo>
                  <a:pt x="658718" y="1022024"/>
                </a:lnTo>
                <a:lnTo>
                  <a:pt x="631272" y="979440"/>
                </a:lnTo>
                <a:lnTo>
                  <a:pt x="603825" y="936855"/>
                </a:lnTo>
                <a:lnTo>
                  <a:pt x="576379" y="894271"/>
                </a:lnTo>
                <a:lnTo>
                  <a:pt x="548932" y="851687"/>
                </a:lnTo>
                <a:lnTo>
                  <a:pt x="521485" y="809102"/>
                </a:lnTo>
                <a:lnTo>
                  <a:pt x="494039" y="766518"/>
                </a:lnTo>
                <a:lnTo>
                  <a:pt x="466592" y="723934"/>
                </a:lnTo>
                <a:lnTo>
                  <a:pt x="439145" y="681349"/>
                </a:lnTo>
                <a:lnTo>
                  <a:pt x="411699" y="638765"/>
                </a:lnTo>
                <a:lnTo>
                  <a:pt x="384252" y="596181"/>
                </a:lnTo>
                <a:lnTo>
                  <a:pt x="356805" y="553596"/>
                </a:lnTo>
                <a:lnTo>
                  <a:pt x="329359" y="511012"/>
                </a:lnTo>
                <a:lnTo>
                  <a:pt x="301912" y="468428"/>
                </a:lnTo>
                <a:lnTo>
                  <a:pt x="274466" y="425843"/>
                </a:lnTo>
                <a:lnTo>
                  <a:pt x="247019" y="383259"/>
                </a:lnTo>
                <a:lnTo>
                  <a:pt x="219572" y="340674"/>
                </a:lnTo>
                <a:lnTo>
                  <a:pt x="192126" y="298090"/>
                </a:lnTo>
                <a:lnTo>
                  <a:pt x="164679" y="255506"/>
                </a:lnTo>
                <a:lnTo>
                  <a:pt x="137232" y="212921"/>
                </a:lnTo>
                <a:lnTo>
                  <a:pt x="109786" y="170337"/>
                </a:lnTo>
                <a:lnTo>
                  <a:pt x="82339" y="127753"/>
                </a:lnTo>
                <a:lnTo>
                  <a:pt x="54893" y="85168"/>
                </a:lnTo>
                <a:lnTo>
                  <a:pt x="27446" y="42584"/>
                </a:lnTo>
                <a:lnTo>
                  <a:pt x="0" y="0"/>
                </a:lnTo>
              </a:path>
            </a:pathLst>
          </a:custGeom>
          <a:ln w="25400">
            <a:solidFill>
              <a:srgbClr val="53585F"/>
            </a:solidFill>
          </a:ln>
        </p:spPr>
        <p:txBody>
          <a:bodyPr wrap="square" lIns="0" tIns="0" rIns="0" bIns="0" rtlCol="0"/>
          <a:lstStyle/>
          <a:p>
            <a:endParaRPr/>
          </a:p>
        </p:txBody>
      </p:sp>
      <p:sp>
        <p:nvSpPr>
          <p:cNvPr id="57" name="object 57"/>
          <p:cNvSpPr/>
          <p:nvPr/>
        </p:nvSpPr>
        <p:spPr>
          <a:xfrm>
            <a:off x="13781747" y="2040417"/>
            <a:ext cx="476884" cy="1867535"/>
          </a:xfrm>
          <a:custGeom>
            <a:avLst/>
            <a:gdLst/>
            <a:ahLst/>
            <a:cxnLst/>
            <a:rect l="l" t="t" r="r" b="b"/>
            <a:pathLst>
              <a:path w="476884" h="1867535">
                <a:moveTo>
                  <a:pt x="476605" y="1867118"/>
                </a:moveTo>
                <a:lnTo>
                  <a:pt x="464145" y="1818307"/>
                </a:lnTo>
                <a:lnTo>
                  <a:pt x="451685" y="1769496"/>
                </a:lnTo>
                <a:lnTo>
                  <a:pt x="439225" y="1720684"/>
                </a:lnTo>
                <a:lnTo>
                  <a:pt x="426766" y="1671873"/>
                </a:lnTo>
                <a:lnTo>
                  <a:pt x="414306" y="1623062"/>
                </a:lnTo>
                <a:lnTo>
                  <a:pt x="401846" y="1574251"/>
                </a:lnTo>
                <a:lnTo>
                  <a:pt x="389387" y="1525439"/>
                </a:lnTo>
                <a:lnTo>
                  <a:pt x="376927" y="1476628"/>
                </a:lnTo>
                <a:lnTo>
                  <a:pt x="364467" y="1427817"/>
                </a:lnTo>
                <a:lnTo>
                  <a:pt x="352008" y="1379006"/>
                </a:lnTo>
                <a:lnTo>
                  <a:pt x="339548" y="1330194"/>
                </a:lnTo>
                <a:lnTo>
                  <a:pt x="327088" y="1281383"/>
                </a:lnTo>
                <a:lnTo>
                  <a:pt x="314628" y="1232571"/>
                </a:lnTo>
                <a:lnTo>
                  <a:pt x="302169" y="1183760"/>
                </a:lnTo>
                <a:lnTo>
                  <a:pt x="289709" y="1134949"/>
                </a:lnTo>
                <a:lnTo>
                  <a:pt x="277249" y="1086137"/>
                </a:lnTo>
                <a:lnTo>
                  <a:pt x="264790" y="1037326"/>
                </a:lnTo>
                <a:lnTo>
                  <a:pt x="252330" y="988514"/>
                </a:lnTo>
                <a:lnTo>
                  <a:pt x="239870" y="939703"/>
                </a:lnTo>
                <a:lnTo>
                  <a:pt x="227410" y="890891"/>
                </a:lnTo>
                <a:lnTo>
                  <a:pt x="214951" y="842080"/>
                </a:lnTo>
                <a:lnTo>
                  <a:pt x="202491" y="793269"/>
                </a:lnTo>
                <a:lnTo>
                  <a:pt x="190031" y="744457"/>
                </a:lnTo>
                <a:lnTo>
                  <a:pt x="177572" y="695646"/>
                </a:lnTo>
                <a:lnTo>
                  <a:pt x="165112" y="646834"/>
                </a:lnTo>
                <a:lnTo>
                  <a:pt x="152652" y="598023"/>
                </a:lnTo>
                <a:lnTo>
                  <a:pt x="140192" y="549211"/>
                </a:lnTo>
                <a:lnTo>
                  <a:pt x="127733" y="500400"/>
                </a:lnTo>
                <a:lnTo>
                  <a:pt x="115273" y="451588"/>
                </a:lnTo>
                <a:lnTo>
                  <a:pt x="102813" y="402777"/>
                </a:lnTo>
                <a:lnTo>
                  <a:pt x="90354" y="353965"/>
                </a:lnTo>
                <a:lnTo>
                  <a:pt x="77894" y="305154"/>
                </a:lnTo>
                <a:lnTo>
                  <a:pt x="65434" y="256342"/>
                </a:lnTo>
                <a:lnTo>
                  <a:pt x="52974" y="207531"/>
                </a:lnTo>
                <a:lnTo>
                  <a:pt x="40515" y="158719"/>
                </a:lnTo>
                <a:lnTo>
                  <a:pt x="28055" y="109908"/>
                </a:lnTo>
                <a:lnTo>
                  <a:pt x="15595" y="61096"/>
                </a:lnTo>
                <a:lnTo>
                  <a:pt x="3136" y="12285"/>
                </a:lnTo>
                <a:lnTo>
                  <a:pt x="0" y="0"/>
                </a:lnTo>
              </a:path>
            </a:pathLst>
          </a:custGeom>
          <a:ln w="25400">
            <a:solidFill>
              <a:srgbClr val="53585F"/>
            </a:solidFill>
          </a:ln>
        </p:spPr>
        <p:txBody>
          <a:bodyPr wrap="square" lIns="0" tIns="0" rIns="0" bIns="0" rtlCol="0"/>
          <a:lstStyle/>
          <a:p>
            <a:endParaRPr/>
          </a:p>
        </p:txBody>
      </p:sp>
      <p:sp>
        <p:nvSpPr>
          <p:cNvPr id="58" name="object 58"/>
          <p:cNvSpPr/>
          <p:nvPr/>
        </p:nvSpPr>
        <p:spPr>
          <a:xfrm>
            <a:off x="13725779" y="1934591"/>
            <a:ext cx="118110" cy="133350"/>
          </a:xfrm>
          <a:custGeom>
            <a:avLst/>
            <a:gdLst/>
            <a:ahLst/>
            <a:cxnLst/>
            <a:rect l="l" t="t" r="r" b="b"/>
            <a:pathLst>
              <a:path w="118109" h="133350">
                <a:moveTo>
                  <a:pt x="28955" y="0"/>
                </a:moveTo>
                <a:lnTo>
                  <a:pt x="0" y="133210"/>
                </a:lnTo>
                <a:lnTo>
                  <a:pt x="118109" y="103047"/>
                </a:lnTo>
                <a:lnTo>
                  <a:pt x="28955" y="0"/>
                </a:lnTo>
                <a:close/>
              </a:path>
            </a:pathLst>
          </a:custGeom>
          <a:solidFill>
            <a:srgbClr val="53585F"/>
          </a:solidFill>
        </p:spPr>
        <p:txBody>
          <a:bodyPr wrap="square" lIns="0" tIns="0" rIns="0" bIns="0" rtlCol="0"/>
          <a:lstStyle/>
          <a:p>
            <a:endParaRPr/>
          </a:p>
        </p:txBody>
      </p:sp>
      <p:sp>
        <p:nvSpPr>
          <p:cNvPr id="59" name="object 59"/>
          <p:cNvSpPr/>
          <p:nvPr/>
        </p:nvSpPr>
        <p:spPr>
          <a:xfrm>
            <a:off x="7301356" y="6740105"/>
            <a:ext cx="911225" cy="873125"/>
          </a:xfrm>
          <a:custGeom>
            <a:avLst/>
            <a:gdLst/>
            <a:ahLst/>
            <a:cxnLst/>
            <a:rect l="l" t="t" r="r" b="b"/>
            <a:pathLst>
              <a:path w="911225" h="873125">
                <a:moveTo>
                  <a:pt x="180111" y="0"/>
                </a:moveTo>
                <a:lnTo>
                  <a:pt x="0" y="193890"/>
                </a:lnTo>
                <a:lnTo>
                  <a:pt x="730631" y="872578"/>
                </a:lnTo>
                <a:lnTo>
                  <a:pt x="910742" y="678675"/>
                </a:lnTo>
                <a:lnTo>
                  <a:pt x="180111" y="0"/>
                </a:lnTo>
                <a:close/>
              </a:path>
            </a:pathLst>
          </a:custGeom>
          <a:solidFill>
            <a:srgbClr val="DCDEE0"/>
          </a:solidFill>
        </p:spPr>
        <p:txBody>
          <a:bodyPr wrap="square" lIns="0" tIns="0" rIns="0" bIns="0" rtlCol="0"/>
          <a:lstStyle/>
          <a:p>
            <a:endParaRPr/>
          </a:p>
        </p:txBody>
      </p:sp>
      <p:sp>
        <p:nvSpPr>
          <p:cNvPr id="60" name="object 60"/>
          <p:cNvSpPr txBox="1"/>
          <p:nvPr/>
        </p:nvSpPr>
        <p:spPr>
          <a:xfrm rot="2520000">
            <a:off x="7269810" y="7105026"/>
            <a:ext cx="918118" cy="203200"/>
          </a:xfrm>
          <a:prstGeom prst="rect">
            <a:avLst/>
          </a:prstGeom>
        </p:spPr>
        <p:txBody>
          <a:bodyPr vert="horz" wrap="square" lIns="0" tIns="0" rIns="0" bIns="0" rtlCol="0">
            <a:spAutoFit/>
          </a:bodyPr>
          <a:lstStyle/>
          <a:p>
            <a:pPr>
              <a:lnSpc>
                <a:spcPts val="1570"/>
              </a:lnSpc>
            </a:pPr>
            <a:r>
              <a:rPr sz="2400" b="1" baseline="1736" dirty="0">
                <a:solidFill>
                  <a:srgbClr val="53585F"/>
                </a:solidFill>
                <a:latin typeface="Arial"/>
                <a:cs typeface="Arial"/>
              </a:rPr>
              <a:t>P</a:t>
            </a:r>
            <a:r>
              <a:rPr sz="2400" b="1" spc="-37" baseline="1736" dirty="0">
                <a:solidFill>
                  <a:srgbClr val="53585F"/>
                </a:solidFill>
                <a:latin typeface="Arial"/>
                <a:cs typeface="Arial"/>
              </a:rPr>
              <a:t>UB</a:t>
            </a:r>
            <a:r>
              <a:rPr sz="1600" b="1" spc="-25" dirty="0">
                <a:solidFill>
                  <a:srgbClr val="53585F"/>
                </a:solidFill>
                <a:latin typeface="Arial"/>
                <a:cs typeface="Arial"/>
              </a:rPr>
              <a:t>LI</a:t>
            </a:r>
            <a:r>
              <a:rPr sz="1600" b="1" dirty="0">
                <a:solidFill>
                  <a:srgbClr val="53585F"/>
                </a:solidFill>
                <a:latin typeface="Arial"/>
                <a:cs typeface="Arial"/>
              </a:rPr>
              <a:t>SH</a:t>
            </a:r>
            <a:endParaRPr sz="1600">
              <a:latin typeface="Arial"/>
              <a:cs typeface="Arial"/>
            </a:endParaRPr>
          </a:p>
        </p:txBody>
      </p:sp>
      <p:sp>
        <p:nvSpPr>
          <p:cNvPr id="61" name="object 61"/>
          <p:cNvSpPr/>
          <p:nvPr/>
        </p:nvSpPr>
        <p:spPr>
          <a:xfrm>
            <a:off x="9352457" y="7485133"/>
            <a:ext cx="5715000" cy="863600"/>
          </a:xfrm>
          <a:custGeom>
            <a:avLst/>
            <a:gdLst/>
            <a:ahLst/>
            <a:cxnLst/>
            <a:rect l="l" t="t" r="r" b="b"/>
            <a:pathLst>
              <a:path w="5715000" h="863600">
                <a:moveTo>
                  <a:pt x="0" y="710064"/>
                </a:moveTo>
                <a:lnTo>
                  <a:pt x="53490" y="718760"/>
                </a:lnTo>
                <a:lnTo>
                  <a:pt x="106899" y="727203"/>
                </a:lnTo>
                <a:lnTo>
                  <a:pt x="160226" y="735392"/>
                </a:lnTo>
                <a:lnTo>
                  <a:pt x="213471" y="743327"/>
                </a:lnTo>
                <a:lnTo>
                  <a:pt x="266634" y="751009"/>
                </a:lnTo>
                <a:lnTo>
                  <a:pt x="319716" y="758437"/>
                </a:lnTo>
                <a:lnTo>
                  <a:pt x="372716" y="765611"/>
                </a:lnTo>
                <a:lnTo>
                  <a:pt x="425634" y="772531"/>
                </a:lnTo>
                <a:lnTo>
                  <a:pt x="478470" y="779197"/>
                </a:lnTo>
                <a:lnTo>
                  <a:pt x="531224" y="785610"/>
                </a:lnTo>
                <a:lnTo>
                  <a:pt x="583896" y="791769"/>
                </a:lnTo>
                <a:lnTo>
                  <a:pt x="636487" y="797674"/>
                </a:lnTo>
                <a:lnTo>
                  <a:pt x="688996" y="803326"/>
                </a:lnTo>
                <a:lnTo>
                  <a:pt x="741423" y="808723"/>
                </a:lnTo>
                <a:lnTo>
                  <a:pt x="793768" y="813867"/>
                </a:lnTo>
                <a:lnTo>
                  <a:pt x="846032" y="818758"/>
                </a:lnTo>
                <a:lnTo>
                  <a:pt x="898214" y="823394"/>
                </a:lnTo>
                <a:lnTo>
                  <a:pt x="950314" y="827777"/>
                </a:lnTo>
                <a:lnTo>
                  <a:pt x="1002332" y="831905"/>
                </a:lnTo>
                <a:lnTo>
                  <a:pt x="1054268" y="835781"/>
                </a:lnTo>
                <a:lnTo>
                  <a:pt x="1106122" y="839402"/>
                </a:lnTo>
                <a:lnTo>
                  <a:pt x="1157895" y="842770"/>
                </a:lnTo>
                <a:lnTo>
                  <a:pt x="1209586" y="845883"/>
                </a:lnTo>
                <a:lnTo>
                  <a:pt x="1261195" y="848744"/>
                </a:lnTo>
                <a:lnTo>
                  <a:pt x="1312722" y="851350"/>
                </a:lnTo>
                <a:lnTo>
                  <a:pt x="1364167" y="853702"/>
                </a:lnTo>
                <a:lnTo>
                  <a:pt x="1415531" y="855801"/>
                </a:lnTo>
                <a:lnTo>
                  <a:pt x="1466813" y="857646"/>
                </a:lnTo>
                <a:lnTo>
                  <a:pt x="1518013" y="859238"/>
                </a:lnTo>
                <a:lnTo>
                  <a:pt x="1569131" y="860575"/>
                </a:lnTo>
                <a:lnTo>
                  <a:pt x="1620167" y="861659"/>
                </a:lnTo>
                <a:lnTo>
                  <a:pt x="1671122" y="862489"/>
                </a:lnTo>
                <a:lnTo>
                  <a:pt x="1721995" y="863065"/>
                </a:lnTo>
                <a:lnTo>
                  <a:pt x="1772786" y="863388"/>
                </a:lnTo>
                <a:lnTo>
                  <a:pt x="1823495" y="863456"/>
                </a:lnTo>
                <a:lnTo>
                  <a:pt x="1874122" y="863271"/>
                </a:lnTo>
                <a:lnTo>
                  <a:pt x="1924667" y="862833"/>
                </a:lnTo>
                <a:lnTo>
                  <a:pt x="1975131" y="862140"/>
                </a:lnTo>
                <a:lnTo>
                  <a:pt x="2025513" y="861194"/>
                </a:lnTo>
                <a:lnTo>
                  <a:pt x="2075813" y="859994"/>
                </a:lnTo>
                <a:lnTo>
                  <a:pt x="2126031" y="858540"/>
                </a:lnTo>
                <a:lnTo>
                  <a:pt x="2176168" y="856832"/>
                </a:lnTo>
                <a:lnTo>
                  <a:pt x="2226223" y="854871"/>
                </a:lnTo>
                <a:lnTo>
                  <a:pt x="2276195" y="852656"/>
                </a:lnTo>
                <a:lnTo>
                  <a:pt x="2326086" y="850187"/>
                </a:lnTo>
                <a:lnTo>
                  <a:pt x="2375896" y="847464"/>
                </a:lnTo>
                <a:lnTo>
                  <a:pt x="2425623" y="844488"/>
                </a:lnTo>
                <a:lnTo>
                  <a:pt x="2475269" y="841258"/>
                </a:lnTo>
                <a:lnTo>
                  <a:pt x="2524833" y="837774"/>
                </a:lnTo>
                <a:lnTo>
                  <a:pt x="2574315" y="834036"/>
                </a:lnTo>
                <a:lnTo>
                  <a:pt x="2623715" y="830045"/>
                </a:lnTo>
                <a:lnTo>
                  <a:pt x="2673033" y="825800"/>
                </a:lnTo>
                <a:lnTo>
                  <a:pt x="2722270" y="821301"/>
                </a:lnTo>
                <a:lnTo>
                  <a:pt x="2771424" y="816548"/>
                </a:lnTo>
                <a:lnTo>
                  <a:pt x="2820497" y="811541"/>
                </a:lnTo>
                <a:lnTo>
                  <a:pt x="2869488" y="806281"/>
                </a:lnTo>
                <a:lnTo>
                  <a:pt x="2918398" y="800767"/>
                </a:lnTo>
                <a:lnTo>
                  <a:pt x="2967225" y="795000"/>
                </a:lnTo>
                <a:lnTo>
                  <a:pt x="3015971" y="788978"/>
                </a:lnTo>
                <a:lnTo>
                  <a:pt x="3064635" y="782703"/>
                </a:lnTo>
                <a:lnTo>
                  <a:pt x="3113217" y="776174"/>
                </a:lnTo>
                <a:lnTo>
                  <a:pt x="3161717" y="769391"/>
                </a:lnTo>
                <a:lnTo>
                  <a:pt x="3210136" y="762354"/>
                </a:lnTo>
                <a:lnTo>
                  <a:pt x="3258472" y="755064"/>
                </a:lnTo>
                <a:lnTo>
                  <a:pt x="3306727" y="747520"/>
                </a:lnTo>
                <a:lnTo>
                  <a:pt x="3354900" y="739722"/>
                </a:lnTo>
                <a:lnTo>
                  <a:pt x="3402991" y="731671"/>
                </a:lnTo>
                <a:lnTo>
                  <a:pt x="3451001" y="723365"/>
                </a:lnTo>
                <a:lnTo>
                  <a:pt x="3498928" y="714806"/>
                </a:lnTo>
                <a:lnTo>
                  <a:pt x="3546774" y="705993"/>
                </a:lnTo>
                <a:lnTo>
                  <a:pt x="3594538" y="696927"/>
                </a:lnTo>
                <a:lnTo>
                  <a:pt x="3642220" y="687606"/>
                </a:lnTo>
                <a:lnTo>
                  <a:pt x="3689820" y="678032"/>
                </a:lnTo>
                <a:lnTo>
                  <a:pt x="3737339" y="668204"/>
                </a:lnTo>
                <a:lnTo>
                  <a:pt x="3784776" y="658123"/>
                </a:lnTo>
                <a:lnTo>
                  <a:pt x="3832131" y="647787"/>
                </a:lnTo>
                <a:lnTo>
                  <a:pt x="3879404" y="637198"/>
                </a:lnTo>
                <a:lnTo>
                  <a:pt x="3926595" y="626355"/>
                </a:lnTo>
                <a:lnTo>
                  <a:pt x="3973704" y="615258"/>
                </a:lnTo>
                <a:lnTo>
                  <a:pt x="4020732" y="603908"/>
                </a:lnTo>
                <a:lnTo>
                  <a:pt x="4067678" y="592304"/>
                </a:lnTo>
                <a:lnTo>
                  <a:pt x="4114542" y="580446"/>
                </a:lnTo>
                <a:lnTo>
                  <a:pt x="4161324" y="568334"/>
                </a:lnTo>
                <a:lnTo>
                  <a:pt x="4208024" y="555969"/>
                </a:lnTo>
                <a:lnTo>
                  <a:pt x="4254643" y="543349"/>
                </a:lnTo>
                <a:lnTo>
                  <a:pt x="4301180" y="530476"/>
                </a:lnTo>
                <a:lnTo>
                  <a:pt x="4347635" y="517349"/>
                </a:lnTo>
                <a:lnTo>
                  <a:pt x="4394008" y="503969"/>
                </a:lnTo>
                <a:lnTo>
                  <a:pt x="4440299" y="490335"/>
                </a:lnTo>
                <a:lnTo>
                  <a:pt x="4486509" y="476447"/>
                </a:lnTo>
                <a:lnTo>
                  <a:pt x="4532636" y="462305"/>
                </a:lnTo>
                <a:lnTo>
                  <a:pt x="4578682" y="447909"/>
                </a:lnTo>
                <a:lnTo>
                  <a:pt x="4624646" y="433260"/>
                </a:lnTo>
                <a:lnTo>
                  <a:pt x="4670529" y="418357"/>
                </a:lnTo>
                <a:lnTo>
                  <a:pt x="4716329" y="403200"/>
                </a:lnTo>
                <a:lnTo>
                  <a:pt x="4762048" y="387789"/>
                </a:lnTo>
                <a:lnTo>
                  <a:pt x="4807684" y="372125"/>
                </a:lnTo>
                <a:lnTo>
                  <a:pt x="4853239" y="356207"/>
                </a:lnTo>
                <a:lnTo>
                  <a:pt x="4898713" y="340035"/>
                </a:lnTo>
                <a:lnTo>
                  <a:pt x="4944104" y="323609"/>
                </a:lnTo>
                <a:lnTo>
                  <a:pt x="4989413" y="306930"/>
                </a:lnTo>
                <a:lnTo>
                  <a:pt x="5034641" y="289997"/>
                </a:lnTo>
                <a:lnTo>
                  <a:pt x="5079787" y="272810"/>
                </a:lnTo>
                <a:lnTo>
                  <a:pt x="5124851" y="255369"/>
                </a:lnTo>
                <a:lnTo>
                  <a:pt x="5169834" y="237675"/>
                </a:lnTo>
                <a:lnTo>
                  <a:pt x="5214734" y="219726"/>
                </a:lnTo>
                <a:lnTo>
                  <a:pt x="5259553" y="201524"/>
                </a:lnTo>
                <a:lnTo>
                  <a:pt x="5304289" y="183069"/>
                </a:lnTo>
                <a:lnTo>
                  <a:pt x="5348944" y="164359"/>
                </a:lnTo>
                <a:lnTo>
                  <a:pt x="5393518" y="145396"/>
                </a:lnTo>
                <a:lnTo>
                  <a:pt x="5438009" y="126179"/>
                </a:lnTo>
                <a:lnTo>
                  <a:pt x="5482419" y="106708"/>
                </a:lnTo>
                <a:lnTo>
                  <a:pt x="5526746" y="86984"/>
                </a:lnTo>
                <a:lnTo>
                  <a:pt x="5570992" y="67005"/>
                </a:lnTo>
                <a:lnTo>
                  <a:pt x="5615156" y="46773"/>
                </a:lnTo>
                <a:lnTo>
                  <a:pt x="5659239" y="26287"/>
                </a:lnTo>
                <a:lnTo>
                  <a:pt x="5703239" y="5548"/>
                </a:lnTo>
                <a:lnTo>
                  <a:pt x="5714720" y="0"/>
                </a:lnTo>
              </a:path>
            </a:pathLst>
          </a:custGeom>
          <a:ln w="25400">
            <a:solidFill>
              <a:srgbClr val="53585F"/>
            </a:solidFill>
          </a:ln>
        </p:spPr>
        <p:txBody>
          <a:bodyPr wrap="square" lIns="0" tIns="0" rIns="0" bIns="0" rtlCol="0"/>
          <a:lstStyle/>
          <a:p>
            <a:endParaRPr/>
          </a:p>
        </p:txBody>
      </p:sp>
      <p:sp>
        <p:nvSpPr>
          <p:cNvPr id="62" name="object 62"/>
          <p:cNvSpPr/>
          <p:nvPr/>
        </p:nvSpPr>
        <p:spPr>
          <a:xfrm>
            <a:off x="15029180" y="7435774"/>
            <a:ext cx="136525" cy="109855"/>
          </a:xfrm>
          <a:custGeom>
            <a:avLst/>
            <a:gdLst/>
            <a:ahLst/>
            <a:cxnLst/>
            <a:rect l="l" t="t" r="r" b="b"/>
            <a:pathLst>
              <a:path w="136525" h="109854">
                <a:moveTo>
                  <a:pt x="0" y="0"/>
                </a:moveTo>
                <a:lnTo>
                  <a:pt x="53085" y="109778"/>
                </a:lnTo>
                <a:lnTo>
                  <a:pt x="136398" y="1854"/>
                </a:lnTo>
                <a:lnTo>
                  <a:pt x="0" y="0"/>
                </a:lnTo>
                <a:close/>
              </a:path>
            </a:pathLst>
          </a:custGeom>
          <a:solidFill>
            <a:srgbClr val="53585F"/>
          </a:solidFill>
        </p:spPr>
        <p:txBody>
          <a:bodyPr wrap="square" lIns="0" tIns="0" rIns="0" bIns="0" rtlCol="0"/>
          <a:lstStyle/>
          <a:p>
            <a:endParaRPr/>
          </a:p>
        </p:txBody>
      </p:sp>
      <p:sp>
        <p:nvSpPr>
          <p:cNvPr id="63" name="object 63"/>
          <p:cNvSpPr/>
          <p:nvPr/>
        </p:nvSpPr>
        <p:spPr>
          <a:xfrm>
            <a:off x="11837923" y="8104868"/>
            <a:ext cx="1018540" cy="361950"/>
          </a:xfrm>
          <a:custGeom>
            <a:avLst/>
            <a:gdLst/>
            <a:ahLst/>
            <a:cxnLst/>
            <a:rect l="l" t="t" r="r" b="b"/>
            <a:pathLst>
              <a:path w="1018540" h="361950">
                <a:moveTo>
                  <a:pt x="992377" y="0"/>
                </a:moveTo>
                <a:lnTo>
                  <a:pt x="0" y="98592"/>
                </a:lnTo>
                <a:lnTo>
                  <a:pt x="26174" y="361933"/>
                </a:lnTo>
                <a:lnTo>
                  <a:pt x="1018540" y="263340"/>
                </a:lnTo>
                <a:lnTo>
                  <a:pt x="992377" y="0"/>
                </a:lnTo>
                <a:close/>
              </a:path>
            </a:pathLst>
          </a:custGeom>
          <a:solidFill>
            <a:srgbClr val="DCDEE0"/>
          </a:solidFill>
        </p:spPr>
        <p:txBody>
          <a:bodyPr wrap="square" lIns="0" tIns="0" rIns="0" bIns="0" rtlCol="0"/>
          <a:lstStyle/>
          <a:p>
            <a:endParaRPr/>
          </a:p>
        </p:txBody>
      </p:sp>
      <p:sp>
        <p:nvSpPr>
          <p:cNvPr id="64" name="object 64"/>
          <p:cNvSpPr txBox="1"/>
          <p:nvPr/>
        </p:nvSpPr>
        <p:spPr>
          <a:xfrm rot="21300000">
            <a:off x="11887282" y="8225282"/>
            <a:ext cx="928029" cy="203200"/>
          </a:xfrm>
          <a:prstGeom prst="rect">
            <a:avLst/>
          </a:prstGeom>
        </p:spPr>
        <p:txBody>
          <a:bodyPr vert="horz" wrap="square" lIns="0" tIns="0" rIns="0" bIns="0" rtlCol="0">
            <a:spAutoFit/>
          </a:bodyPr>
          <a:lstStyle/>
          <a:p>
            <a:pPr>
              <a:lnSpc>
                <a:spcPts val="1595"/>
              </a:lnSpc>
            </a:pPr>
            <a:r>
              <a:rPr sz="1600" b="1" spc="-5" dirty="0">
                <a:solidFill>
                  <a:srgbClr val="53585F"/>
                </a:solidFill>
                <a:latin typeface="Arial"/>
                <a:cs typeface="Arial"/>
              </a:rPr>
              <a:t>INCLUDE</a:t>
            </a:r>
            <a:endParaRPr sz="1600">
              <a:latin typeface="Arial"/>
              <a:cs typeface="Arial"/>
            </a:endParaRPr>
          </a:p>
        </p:txBody>
      </p:sp>
      <p:sp>
        <p:nvSpPr>
          <p:cNvPr id="65" name="object 65"/>
          <p:cNvSpPr/>
          <p:nvPr/>
        </p:nvSpPr>
        <p:spPr>
          <a:xfrm>
            <a:off x="9553105" y="7461961"/>
            <a:ext cx="1031875" cy="528320"/>
          </a:xfrm>
          <a:custGeom>
            <a:avLst/>
            <a:gdLst/>
            <a:ahLst/>
            <a:cxnLst/>
            <a:rect l="l" t="t" r="r" b="b"/>
            <a:pathLst>
              <a:path w="1031875" h="528320">
                <a:moveTo>
                  <a:pt x="958926" y="0"/>
                </a:moveTo>
                <a:lnTo>
                  <a:pt x="0" y="273646"/>
                </a:lnTo>
                <a:lnTo>
                  <a:pt x="72618" y="528126"/>
                </a:lnTo>
                <a:lnTo>
                  <a:pt x="1031544" y="254482"/>
                </a:lnTo>
                <a:lnTo>
                  <a:pt x="958926" y="0"/>
                </a:lnTo>
                <a:close/>
              </a:path>
            </a:pathLst>
          </a:custGeom>
          <a:solidFill>
            <a:srgbClr val="DCDEE0"/>
          </a:solidFill>
        </p:spPr>
        <p:txBody>
          <a:bodyPr wrap="square" lIns="0" tIns="0" rIns="0" bIns="0" rtlCol="0"/>
          <a:lstStyle/>
          <a:p>
            <a:endParaRPr/>
          </a:p>
        </p:txBody>
      </p:sp>
      <p:sp>
        <p:nvSpPr>
          <p:cNvPr id="66" name="object 66"/>
          <p:cNvSpPr txBox="1"/>
          <p:nvPr/>
        </p:nvSpPr>
        <p:spPr>
          <a:xfrm rot="20700000">
            <a:off x="9615824" y="7664095"/>
            <a:ext cx="929268" cy="203200"/>
          </a:xfrm>
          <a:prstGeom prst="rect">
            <a:avLst/>
          </a:prstGeom>
        </p:spPr>
        <p:txBody>
          <a:bodyPr vert="horz" wrap="square" lIns="0" tIns="0" rIns="0" bIns="0" rtlCol="0">
            <a:spAutoFit/>
          </a:bodyPr>
          <a:lstStyle/>
          <a:p>
            <a:pPr>
              <a:lnSpc>
                <a:spcPts val="1600"/>
              </a:lnSpc>
            </a:pPr>
            <a:r>
              <a:rPr sz="1600" b="1" spc="-5" dirty="0">
                <a:solidFill>
                  <a:srgbClr val="53585F"/>
                </a:solidFill>
                <a:latin typeface="Arial"/>
                <a:cs typeface="Arial"/>
              </a:rPr>
              <a:t>INCLUDE</a:t>
            </a:r>
            <a:endParaRPr sz="1600">
              <a:latin typeface="Arial"/>
              <a:cs typeface="Arial"/>
            </a:endParaRPr>
          </a:p>
        </p:txBody>
      </p:sp>
      <p:sp>
        <p:nvSpPr>
          <p:cNvPr id="67" name="object 67"/>
          <p:cNvSpPr/>
          <p:nvPr/>
        </p:nvSpPr>
        <p:spPr>
          <a:xfrm>
            <a:off x="7490739" y="6077584"/>
            <a:ext cx="993775" cy="320675"/>
          </a:xfrm>
          <a:custGeom>
            <a:avLst/>
            <a:gdLst/>
            <a:ahLst/>
            <a:cxnLst/>
            <a:rect l="l" t="t" r="r" b="b"/>
            <a:pathLst>
              <a:path w="993775" h="320675">
                <a:moveTo>
                  <a:pt x="978280" y="0"/>
                </a:moveTo>
                <a:lnTo>
                  <a:pt x="0" y="56362"/>
                </a:lnTo>
                <a:lnTo>
                  <a:pt x="15227" y="320560"/>
                </a:lnTo>
                <a:lnTo>
                  <a:pt x="993495" y="264198"/>
                </a:lnTo>
                <a:lnTo>
                  <a:pt x="978280" y="0"/>
                </a:lnTo>
                <a:close/>
              </a:path>
            </a:pathLst>
          </a:custGeom>
          <a:solidFill>
            <a:srgbClr val="DCDEE0"/>
          </a:solidFill>
        </p:spPr>
        <p:txBody>
          <a:bodyPr wrap="square" lIns="0" tIns="0" rIns="0" bIns="0" rtlCol="0"/>
          <a:lstStyle/>
          <a:p>
            <a:endParaRPr/>
          </a:p>
        </p:txBody>
      </p:sp>
      <p:sp>
        <p:nvSpPr>
          <p:cNvPr id="68" name="object 68"/>
          <p:cNvSpPr txBox="1"/>
          <p:nvPr/>
        </p:nvSpPr>
        <p:spPr>
          <a:xfrm rot="21420000">
            <a:off x="7566740" y="6177439"/>
            <a:ext cx="846442" cy="203200"/>
          </a:xfrm>
          <a:prstGeom prst="rect">
            <a:avLst/>
          </a:prstGeom>
        </p:spPr>
        <p:txBody>
          <a:bodyPr vert="horz" wrap="square" lIns="0" tIns="0" rIns="0" bIns="0" rtlCol="0">
            <a:spAutoFit/>
          </a:bodyPr>
          <a:lstStyle/>
          <a:p>
            <a:pPr>
              <a:lnSpc>
                <a:spcPts val="1570"/>
              </a:lnSpc>
            </a:pPr>
            <a:r>
              <a:rPr sz="1600" b="1" spc="-10" dirty="0">
                <a:solidFill>
                  <a:srgbClr val="53585F"/>
                </a:solidFill>
                <a:latin typeface="Arial"/>
                <a:cs typeface="Arial"/>
              </a:rPr>
              <a:t>C</a:t>
            </a:r>
            <a:r>
              <a:rPr sz="1600" b="1" spc="-15" dirty="0">
                <a:solidFill>
                  <a:srgbClr val="53585F"/>
                </a:solidFill>
                <a:latin typeface="Arial"/>
                <a:cs typeface="Arial"/>
              </a:rPr>
              <a:t>R</a:t>
            </a:r>
            <a:r>
              <a:rPr sz="1600" b="1" spc="-10" dirty="0">
                <a:solidFill>
                  <a:srgbClr val="53585F"/>
                </a:solidFill>
                <a:latin typeface="Arial"/>
                <a:cs typeface="Arial"/>
              </a:rPr>
              <a:t>E</a:t>
            </a:r>
            <a:r>
              <a:rPr sz="1600" b="1" spc="-120" dirty="0">
                <a:solidFill>
                  <a:srgbClr val="53585F"/>
                </a:solidFill>
                <a:latin typeface="Arial"/>
                <a:cs typeface="Arial"/>
              </a:rPr>
              <a:t>A</a:t>
            </a:r>
            <a:r>
              <a:rPr sz="1600" b="1" spc="-10" dirty="0">
                <a:solidFill>
                  <a:srgbClr val="53585F"/>
                </a:solidFill>
                <a:latin typeface="Arial"/>
                <a:cs typeface="Arial"/>
              </a:rPr>
              <a:t>T</a:t>
            </a:r>
            <a:r>
              <a:rPr sz="2400" b="1" baseline="1736" dirty="0">
                <a:solidFill>
                  <a:srgbClr val="53585F"/>
                </a:solidFill>
                <a:latin typeface="Arial"/>
                <a:cs typeface="Arial"/>
              </a:rPr>
              <a:t>E</a:t>
            </a:r>
            <a:endParaRPr sz="2400" baseline="1736">
              <a:latin typeface="Arial"/>
              <a:cs typeface="Arial"/>
            </a:endParaRPr>
          </a:p>
        </p:txBody>
      </p:sp>
      <p:sp>
        <p:nvSpPr>
          <p:cNvPr id="69" name="object 69"/>
          <p:cNvSpPr/>
          <p:nvPr/>
        </p:nvSpPr>
        <p:spPr>
          <a:xfrm>
            <a:off x="6945426" y="4344987"/>
            <a:ext cx="731520" cy="1108710"/>
          </a:xfrm>
          <a:custGeom>
            <a:avLst/>
            <a:gdLst/>
            <a:ahLst/>
            <a:cxnLst/>
            <a:rect l="l" t="t" r="r" b="b"/>
            <a:pathLst>
              <a:path w="731520" h="1108710">
                <a:moveTo>
                  <a:pt x="494690" y="0"/>
                </a:moveTo>
                <a:lnTo>
                  <a:pt x="0" y="990333"/>
                </a:lnTo>
                <a:lnTo>
                  <a:pt x="236753" y="1108595"/>
                </a:lnTo>
                <a:lnTo>
                  <a:pt x="731431" y="118262"/>
                </a:lnTo>
                <a:lnTo>
                  <a:pt x="494690" y="0"/>
                </a:lnTo>
                <a:close/>
              </a:path>
            </a:pathLst>
          </a:custGeom>
          <a:solidFill>
            <a:srgbClr val="DCDEE0"/>
          </a:solidFill>
        </p:spPr>
        <p:txBody>
          <a:bodyPr wrap="square" lIns="0" tIns="0" rIns="0" bIns="0" rtlCol="0"/>
          <a:lstStyle/>
          <a:p>
            <a:endParaRPr/>
          </a:p>
        </p:txBody>
      </p:sp>
      <p:sp>
        <p:nvSpPr>
          <p:cNvPr id="70" name="object 70"/>
          <p:cNvSpPr txBox="1"/>
          <p:nvPr/>
        </p:nvSpPr>
        <p:spPr>
          <a:xfrm rot="17820000">
            <a:off x="6845543" y="4816377"/>
            <a:ext cx="1005006" cy="203200"/>
          </a:xfrm>
          <a:prstGeom prst="rect">
            <a:avLst/>
          </a:prstGeom>
        </p:spPr>
        <p:txBody>
          <a:bodyPr vert="horz" wrap="square" lIns="0" tIns="0" rIns="0" bIns="0" rtlCol="0">
            <a:spAutoFit/>
          </a:bodyPr>
          <a:lstStyle/>
          <a:p>
            <a:pPr>
              <a:lnSpc>
                <a:spcPts val="1585"/>
              </a:lnSpc>
            </a:pPr>
            <a:r>
              <a:rPr sz="1600" b="1" spc="-15" dirty="0">
                <a:solidFill>
                  <a:srgbClr val="53585F"/>
                </a:solidFill>
                <a:latin typeface="Arial"/>
                <a:cs typeface="Arial"/>
              </a:rPr>
              <a:t>CA</a:t>
            </a:r>
            <a:r>
              <a:rPr sz="1600" b="1" dirty="0">
                <a:solidFill>
                  <a:srgbClr val="53585F"/>
                </a:solidFill>
                <a:latin typeface="Arial"/>
                <a:cs typeface="Arial"/>
              </a:rPr>
              <a:t>P</a:t>
            </a:r>
            <a:r>
              <a:rPr sz="1600" b="1" spc="-15" dirty="0">
                <a:solidFill>
                  <a:srgbClr val="53585F"/>
                </a:solidFill>
                <a:latin typeface="Arial"/>
                <a:cs typeface="Arial"/>
              </a:rPr>
              <a:t>T</a:t>
            </a:r>
            <a:r>
              <a:rPr sz="2400" b="1" spc="-22" baseline="1736" dirty="0">
                <a:solidFill>
                  <a:srgbClr val="53585F"/>
                </a:solidFill>
                <a:latin typeface="Arial"/>
                <a:cs typeface="Arial"/>
              </a:rPr>
              <a:t>UR</a:t>
            </a:r>
            <a:r>
              <a:rPr sz="2400" b="1" baseline="1736" dirty="0">
                <a:solidFill>
                  <a:srgbClr val="53585F"/>
                </a:solidFill>
                <a:latin typeface="Arial"/>
                <a:cs typeface="Arial"/>
              </a:rPr>
              <a:t>E</a:t>
            </a:r>
            <a:endParaRPr sz="2400" baseline="1736">
              <a:latin typeface="Arial"/>
              <a:cs typeface="Arial"/>
            </a:endParaRPr>
          </a:p>
        </p:txBody>
      </p:sp>
      <p:sp>
        <p:nvSpPr>
          <p:cNvPr id="71" name="object 71"/>
          <p:cNvSpPr/>
          <p:nvPr/>
        </p:nvSpPr>
        <p:spPr>
          <a:xfrm>
            <a:off x="10155339" y="3298812"/>
            <a:ext cx="438784" cy="300990"/>
          </a:xfrm>
          <a:custGeom>
            <a:avLst/>
            <a:gdLst/>
            <a:ahLst/>
            <a:cxnLst/>
            <a:rect l="l" t="t" r="r" b="b"/>
            <a:pathLst>
              <a:path w="438784" h="300989">
                <a:moveTo>
                  <a:pt x="414781" y="0"/>
                </a:moveTo>
                <a:lnTo>
                  <a:pt x="0" y="36918"/>
                </a:lnTo>
                <a:lnTo>
                  <a:pt x="23456" y="300520"/>
                </a:lnTo>
                <a:lnTo>
                  <a:pt x="438238" y="263588"/>
                </a:lnTo>
                <a:lnTo>
                  <a:pt x="414781" y="0"/>
                </a:lnTo>
                <a:close/>
              </a:path>
            </a:pathLst>
          </a:custGeom>
          <a:solidFill>
            <a:srgbClr val="DCDEE0"/>
          </a:solidFill>
        </p:spPr>
        <p:txBody>
          <a:bodyPr wrap="square" lIns="0" tIns="0" rIns="0" bIns="0" rtlCol="0"/>
          <a:lstStyle/>
          <a:p>
            <a:endParaRPr/>
          </a:p>
        </p:txBody>
      </p:sp>
      <p:sp>
        <p:nvSpPr>
          <p:cNvPr id="72" name="object 72"/>
          <p:cNvSpPr txBox="1"/>
          <p:nvPr/>
        </p:nvSpPr>
        <p:spPr>
          <a:xfrm rot="21300000">
            <a:off x="10234369" y="3388555"/>
            <a:ext cx="287817" cy="203200"/>
          </a:xfrm>
          <a:prstGeom prst="rect">
            <a:avLst/>
          </a:prstGeom>
        </p:spPr>
        <p:txBody>
          <a:bodyPr vert="horz" wrap="square" lIns="0" tIns="0" rIns="0" bIns="0" rtlCol="0">
            <a:spAutoFit/>
          </a:bodyPr>
          <a:lstStyle/>
          <a:p>
            <a:pPr>
              <a:lnSpc>
                <a:spcPts val="1555"/>
              </a:lnSpc>
            </a:pPr>
            <a:r>
              <a:rPr sz="1600" b="1" spc="-5" dirty="0">
                <a:solidFill>
                  <a:srgbClr val="53585F"/>
                </a:solidFill>
                <a:latin typeface="Arial"/>
                <a:cs typeface="Arial"/>
              </a:rPr>
              <a:t>IN</a:t>
            </a:r>
            <a:endParaRPr sz="1600">
              <a:latin typeface="Arial"/>
              <a:cs typeface="Arial"/>
            </a:endParaRPr>
          </a:p>
        </p:txBody>
      </p:sp>
      <p:sp>
        <p:nvSpPr>
          <p:cNvPr id="73" name="object 73"/>
          <p:cNvSpPr/>
          <p:nvPr/>
        </p:nvSpPr>
        <p:spPr>
          <a:xfrm>
            <a:off x="10645228" y="2040775"/>
            <a:ext cx="482600" cy="393700"/>
          </a:xfrm>
          <a:custGeom>
            <a:avLst/>
            <a:gdLst/>
            <a:ahLst/>
            <a:cxnLst/>
            <a:rect l="l" t="t" r="r" b="b"/>
            <a:pathLst>
              <a:path w="482600" h="393700">
                <a:moveTo>
                  <a:pt x="390220" y="0"/>
                </a:moveTo>
                <a:lnTo>
                  <a:pt x="0" y="145364"/>
                </a:lnTo>
                <a:lnTo>
                  <a:pt x="92379" y="393357"/>
                </a:lnTo>
                <a:lnTo>
                  <a:pt x="482600" y="247992"/>
                </a:lnTo>
                <a:lnTo>
                  <a:pt x="390220" y="0"/>
                </a:lnTo>
                <a:close/>
              </a:path>
            </a:pathLst>
          </a:custGeom>
          <a:solidFill>
            <a:srgbClr val="DCDEE0"/>
          </a:solidFill>
        </p:spPr>
        <p:txBody>
          <a:bodyPr wrap="square" lIns="0" tIns="0" rIns="0" bIns="0" rtlCol="0"/>
          <a:lstStyle/>
          <a:p>
            <a:endParaRPr/>
          </a:p>
        </p:txBody>
      </p:sp>
      <p:sp>
        <p:nvSpPr>
          <p:cNvPr id="74" name="object 74"/>
          <p:cNvSpPr txBox="1"/>
          <p:nvPr/>
        </p:nvSpPr>
        <p:spPr>
          <a:xfrm rot="20400000">
            <a:off x="10756757" y="2174506"/>
            <a:ext cx="288718" cy="203200"/>
          </a:xfrm>
          <a:prstGeom prst="rect">
            <a:avLst/>
          </a:prstGeom>
        </p:spPr>
        <p:txBody>
          <a:bodyPr vert="horz" wrap="square" lIns="0" tIns="0" rIns="0" bIns="0" rtlCol="0">
            <a:spAutoFit/>
          </a:bodyPr>
          <a:lstStyle/>
          <a:p>
            <a:pPr>
              <a:lnSpc>
                <a:spcPts val="1560"/>
              </a:lnSpc>
            </a:pPr>
            <a:r>
              <a:rPr sz="1600" b="1" spc="-5" dirty="0">
                <a:solidFill>
                  <a:srgbClr val="53585F"/>
                </a:solidFill>
                <a:latin typeface="Arial"/>
                <a:cs typeface="Arial"/>
              </a:rPr>
              <a:t>IN</a:t>
            </a:r>
            <a:endParaRPr sz="1600">
              <a:latin typeface="Arial"/>
              <a:cs typeface="Arial"/>
            </a:endParaRPr>
          </a:p>
        </p:txBody>
      </p:sp>
      <p:sp>
        <p:nvSpPr>
          <p:cNvPr id="75" name="object 75"/>
          <p:cNvSpPr/>
          <p:nvPr/>
        </p:nvSpPr>
        <p:spPr>
          <a:xfrm>
            <a:off x="13833475" y="2543098"/>
            <a:ext cx="488950" cy="1076325"/>
          </a:xfrm>
          <a:custGeom>
            <a:avLst/>
            <a:gdLst/>
            <a:ahLst/>
            <a:cxnLst/>
            <a:rect l="l" t="t" r="r" b="b"/>
            <a:pathLst>
              <a:path w="488950" h="1076325">
                <a:moveTo>
                  <a:pt x="258063" y="0"/>
                </a:moveTo>
                <a:lnTo>
                  <a:pt x="0" y="58521"/>
                </a:lnTo>
                <a:lnTo>
                  <a:pt x="230632" y="1075702"/>
                </a:lnTo>
                <a:lnTo>
                  <a:pt x="488696" y="1017181"/>
                </a:lnTo>
                <a:lnTo>
                  <a:pt x="258063" y="0"/>
                </a:lnTo>
                <a:close/>
              </a:path>
            </a:pathLst>
          </a:custGeom>
          <a:solidFill>
            <a:srgbClr val="DCDEE0"/>
          </a:solidFill>
        </p:spPr>
        <p:txBody>
          <a:bodyPr wrap="square" lIns="0" tIns="0" rIns="0" bIns="0" rtlCol="0"/>
          <a:lstStyle/>
          <a:p>
            <a:endParaRPr/>
          </a:p>
        </p:txBody>
      </p:sp>
      <p:sp>
        <p:nvSpPr>
          <p:cNvPr id="76" name="object 76"/>
          <p:cNvSpPr txBox="1"/>
          <p:nvPr/>
        </p:nvSpPr>
        <p:spPr>
          <a:xfrm rot="4620000">
            <a:off x="13590592" y="2988694"/>
            <a:ext cx="893984" cy="203200"/>
          </a:xfrm>
          <a:prstGeom prst="rect">
            <a:avLst/>
          </a:prstGeom>
        </p:spPr>
        <p:txBody>
          <a:bodyPr vert="horz" wrap="square" lIns="0" tIns="0" rIns="0" bIns="0" rtlCol="0">
            <a:spAutoFit/>
          </a:bodyPr>
          <a:lstStyle/>
          <a:p>
            <a:pPr>
              <a:lnSpc>
                <a:spcPts val="1560"/>
              </a:lnSpc>
            </a:pPr>
            <a:r>
              <a:rPr sz="1600" b="1" dirty="0">
                <a:solidFill>
                  <a:srgbClr val="53585F"/>
                </a:solidFill>
                <a:latin typeface="Arial"/>
                <a:cs typeface="Arial"/>
              </a:rPr>
              <a:t>S</a:t>
            </a:r>
            <a:r>
              <a:rPr sz="1600" b="1" spc="-10" dirty="0">
                <a:solidFill>
                  <a:srgbClr val="53585F"/>
                </a:solidFill>
                <a:latin typeface="Arial"/>
                <a:cs typeface="Arial"/>
              </a:rPr>
              <a:t>OURC</a:t>
            </a:r>
            <a:r>
              <a:rPr sz="1600" b="1" dirty="0">
                <a:solidFill>
                  <a:srgbClr val="53585F"/>
                </a:solidFill>
                <a:latin typeface="Arial"/>
                <a:cs typeface="Arial"/>
              </a:rPr>
              <a:t>E</a:t>
            </a:r>
            <a:endParaRPr sz="1600">
              <a:latin typeface="Arial"/>
              <a:cs typeface="Arial"/>
            </a:endParaRPr>
          </a:p>
        </p:txBody>
      </p:sp>
      <p:sp>
        <p:nvSpPr>
          <p:cNvPr id="77" name="object 77"/>
          <p:cNvSpPr/>
          <p:nvPr/>
        </p:nvSpPr>
        <p:spPr>
          <a:xfrm>
            <a:off x="14683486" y="5303532"/>
            <a:ext cx="627380" cy="866775"/>
          </a:xfrm>
          <a:custGeom>
            <a:avLst/>
            <a:gdLst/>
            <a:ahLst/>
            <a:cxnLst/>
            <a:rect l="l" t="t" r="r" b="b"/>
            <a:pathLst>
              <a:path w="627380" h="866775">
                <a:moveTo>
                  <a:pt x="233933" y="0"/>
                </a:moveTo>
                <a:lnTo>
                  <a:pt x="0" y="123723"/>
                </a:lnTo>
                <a:lnTo>
                  <a:pt x="392937" y="866635"/>
                </a:lnTo>
                <a:lnTo>
                  <a:pt x="626871" y="742899"/>
                </a:lnTo>
                <a:lnTo>
                  <a:pt x="233933" y="0"/>
                </a:lnTo>
                <a:close/>
              </a:path>
            </a:pathLst>
          </a:custGeom>
          <a:solidFill>
            <a:srgbClr val="DCDEE0"/>
          </a:solidFill>
        </p:spPr>
        <p:txBody>
          <a:bodyPr wrap="square" lIns="0" tIns="0" rIns="0" bIns="0" rtlCol="0"/>
          <a:lstStyle/>
          <a:p>
            <a:endParaRPr/>
          </a:p>
        </p:txBody>
      </p:sp>
      <p:sp>
        <p:nvSpPr>
          <p:cNvPr id="78" name="object 78"/>
          <p:cNvSpPr txBox="1"/>
          <p:nvPr/>
        </p:nvSpPr>
        <p:spPr>
          <a:xfrm rot="3720000">
            <a:off x="14665194" y="5654813"/>
            <a:ext cx="590423" cy="203200"/>
          </a:xfrm>
          <a:prstGeom prst="rect">
            <a:avLst/>
          </a:prstGeom>
        </p:spPr>
        <p:txBody>
          <a:bodyPr vert="horz" wrap="square" lIns="0" tIns="0" rIns="0" bIns="0" rtlCol="0">
            <a:spAutoFit/>
          </a:bodyPr>
          <a:lstStyle/>
          <a:p>
            <a:pPr>
              <a:lnSpc>
                <a:spcPts val="1550"/>
              </a:lnSpc>
            </a:pPr>
            <a:r>
              <a:rPr sz="1600" b="1" spc="-5" dirty="0">
                <a:solidFill>
                  <a:srgbClr val="53585F"/>
                </a:solidFill>
                <a:latin typeface="Arial"/>
                <a:cs typeface="Arial"/>
              </a:rPr>
              <a:t>U</a:t>
            </a:r>
            <a:r>
              <a:rPr sz="1600" b="1" dirty="0">
                <a:solidFill>
                  <a:srgbClr val="53585F"/>
                </a:solidFill>
                <a:latin typeface="Arial"/>
                <a:cs typeface="Arial"/>
              </a:rPr>
              <a:t>SES</a:t>
            </a:r>
            <a:endParaRPr sz="1600">
              <a:latin typeface="Arial"/>
              <a:cs typeface="Arial"/>
            </a:endParaRPr>
          </a:p>
        </p:txBody>
      </p:sp>
      <p:sp>
        <p:nvSpPr>
          <p:cNvPr id="79" name="object 79"/>
          <p:cNvSpPr/>
          <p:nvPr/>
        </p:nvSpPr>
        <p:spPr>
          <a:xfrm>
            <a:off x="13866113" y="6473507"/>
            <a:ext cx="880110" cy="542290"/>
          </a:xfrm>
          <a:custGeom>
            <a:avLst/>
            <a:gdLst/>
            <a:ahLst/>
            <a:cxnLst/>
            <a:rect l="l" t="t" r="r" b="b"/>
            <a:pathLst>
              <a:path w="880109" h="542290">
                <a:moveTo>
                  <a:pt x="92582" y="0"/>
                </a:moveTo>
                <a:lnTo>
                  <a:pt x="0" y="247903"/>
                </a:lnTo>
                <a:lnTo>
                  <a:pt x="787273" y="541997"/>
                </a:lnTo>
                <a:lnTo>
                  <a:pt x="879855" y="294093"/>
                </a:lnTo>
                <a:lnTo>
                  <a:pt x="92582" y="0"/>
                </a:lnTo>
                <a:close/>
              </a:path>
            </a:pathLst>
          </a:custGeom>
          <a:solidFill>
            <a:srgbClr val="DCDEE0"/>
          </a:solidFill>
        </p:spPr>
        <p:txBody>
          <a:bodyPr wrap="square" lIns="0" tIns="0" rIns="0" bIns="0" rtlCol="0"/>
          <a:lstStyle/>
          <a:p>
            <a:endParaRPr/>
          </a:p>
        </p:txBody>
      </p:sp>
      <p:sp>
        <p:nvSpPr>
          <p:cNvPr id="80" name="object 80"/>
          <p:cNvSpPr txBox="1"/>
          <p:nvPr/>
        </p:nvSpPr>
        <p:spPr>
          <a:xfrm rot="1200000">
            <a:off x="13996042" y="6681543"/>
            <a:ext cx="591615" cy="203200"/>
          </a:xfrm>
          <a:prstGeom prst="rect">
            <a:avLst/>
          </a:prstGeom>
        </p:spPr>
        <p:txBody>
          <a:bodyPr vert="horz" wrap="square" lIns="0" tIns="0" rIns="0" bIns="0" rtlCol="0">
            <a:spAutoFit/>
          </a:bodyPr>
          <a:lstStyle/>
          <a:p>
            <a:pPr>
              <a:lnSpc>
                <a:spcPts val="1545"/>
              </a:lnSpc>
            </a:pPr>
            <a:r>
              <a:rPr sz="1600" b="1" spc="-15" dirty="0">
                <a:solidFill>
                  <a:srgbClr val="53585F"/>
                </a:solidFill>
                <a:latin typeface="Arial"/>
                <a:cs typeface="Arial"/>
              </a:rPr>
              <a:t>U</a:t>
            </a:r>
            <a:r>
              <a:rPr sz="1600" b="1" dirty="0">
                <a:solidFill>
                  <a:srgbClr val="53585F"/>
                </a:solidFill>
                <a:latin typeface="Arial"/>
                <a:cs typeface="Arial"/>
              </a:rPr>
              <a:t>SES</a:t>
            </a:r>
            <a:endParaRPr sz="1600">
              <a:latin typeface="Arial"/>
              <a:cs typeface="Arial"/>
            </a:endParaRPr>
          </a:p>
        </p:txBody>
      </p:sp>
      <p:sp>
        <p:nvSpPr>
          <p:cNvPr id="81" name="object 81"/>
          <p:cNvSpPr/>
          <p:nvPr/>
        </p:nvSpPr>
        <p:spPr>
          <a:xfrm>
            <a:off x="11216855" y="6105550"/>
            <a:ext cx="416559" cy="264795"/>
          </a:xfrm>
          <a:custGeom>
            <a:avLst/>
            <a:gdLst/>
            <a:ahLst/>
            <a:cxnLst/>
            <a:rect l="l" t="t" r="r" b="b"/>
            <a:pathLst>
              <a:path w="416559" h="264795">
                <a:moveTo>
                  <a:pt x="0" y="0"/>
                </a:moveTo>
                <a:lnTo>
                  <a:pt x="416420" y="0"/>
                </a:lnTo>
                <a:lnTo>
                  <a:pt x="416420" y="264629"/>
                </a:lnTo>
                <a:lnTo>
                  <a:pt x="0" y="264629"/>
                </a:lnTo>
                <a:lnTo>
                  <a:pt x="0" y="0"/>
                </a:lnTo>
                <a:close/>
              </a:path>
            </a:pathLst>
          </a:custGeom>
          <a:solidFill>
            <a:srgbClr val="DCDEE0"/>
          </a:solidFill>
        </p:spPr>
        <p:txBody>
          <a:bodyPr wrap="square" lIns="0" tIns="0" rIns="0" bIns="0" rtlCol="0"/>
          <a:lstStyle/>
          <a:p>
            <a:endParaRPr/>
          </a:p>
        </p:txBody>
      </p:sp>
      <p:sp>
        <p:nvSpPr>
          <p:cNvPr id="82" name="object 82"/>
          <p:cNvSpPr txBox="1"/>
          <p:nvPr/>
        </p:nvSpPr>
        <p:spPr>
          <a:xfrm>
            <a:off x="11315700" y="6121400"/>
            <a:ext cx="22860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53585F"/>
                </a:solidFill>
                <a:latin typeface="Arial"/>
                <a:cs typeface="Arial"/>
              </a:rPr>
              <a:t>IN</a:t>
            </a:r>
            <a:endParaRPr sz="1600">
              <a:latin typeface="Arial"/>
              <a:cs typeface="Arial"/>
            </a:endParaRPr>
          </a:p>
        </p:txBody>
      </p:sp>
      <p:sp>
        <p:nvSpPr>
          <p:cNvPr id="83" name="object 83"/>
          <p:cNvSpPr/>
          <p:nvPr/>
        </p:nvSpPr>
        <p:spPr>
          <a:xfrm>
            <a:off x="11755894" y="5071274"/>
            <a:ext cx="467995" cy="356235"/>
          </a:xfrm>
          <a:custGeom>
            <a:avLst/>
            <a:gdLst/>
            <a:ahLst/>
            <a:cxnLst/>
            <a:rect l="l" t="t" r="r" b="b"/>
            <a:pathLst>
              <a:path w="467995" h="356235">
                <a:moveTo>
                  <a:pt x="404431" y="0"/>
                </a:moveTo>
                <a:lnTo>
                  <a:pt x="0" y="99225"/>
                </a:lnTo>
                <a:lnTo>
                  <a:pt x="63055" y="356235"/>
                </a:lnTo>
                <a:lnTo>
                  <a:pt x="467487" y="257009"/>
                </a:lnTo>
                <a:lnTo>
                  <a:pt x="404431" y="0"/>
                </a:lnTo>
                <a:close/>
              </a:path>
            </a:pathLst>
          </a:custGeom>
          <a:solidFill>
            <a:srgbClr val="DCDEE0"/>
          </a:solidFill>
        </p:spPr>
        <p:txBody>
          <a:bodyPr wrap="square" lIns="0" tIns="0" rIns="0" bIns="0" rtlCol="0"/>
          <a:lstStyle/>
          <a:p>
            <a:endParaRPr/>
          </a:p>
        </p:txBody>
      </p:sp>
      <p:sp>
        <p:nvSpPr>
          <p:cNvPr id="84" name="object 84"/>
          <p:cNvSpPr txBox="1"/>
          <p:nvPr/>
        </p:nvSpPr>
        <p:spPr>
          <a:xfrm rot="20820000">
            <a:off x="11854865" y="5187850"/>
            <a:ext cx="289621" cy="203200"/>
          </a:xfrm>
          <a:prstGeom prst="rect">
            <a:avLst/>
          </a:prstGeom>
        </p:spPr>
        <p:txBody>
          <a:bodyPr vert="horz" wrap="square" lIns="0" tIns="0" rIns="0" bIns="0" rtlCol="0">
            <a:spAutoFit/>
          </a:bodyPr>
          <a:lstStyle/>
          <a:p>
            <a:pPr>
              <a:lnSpc>
                <a:spcPts val="1565"/>
              </a:lnSpc>
            </a:pPr>
            <a:r>
              <a:rPr sz="1600" b="1" spc="-5" dirty="0">
                <a:solidFill>
                  <a:srgbClr val="53585F"/>
                </a:solidFill>
                <a:latin typeface="Arial"/>
                <a:cs typeface="Arial"/>
              </a:rPr>
              <a:t>IN</a:t>
            </a:r>
            <a:endParaRPr sz="1600">
              <a:latin typeface="Arial"/>
              <a:cs typeface="Arial"/>
            </a:endParaRPr>
          </a:p>
        </p:txBody>
      </p:sp>
      <p:sp>
        <p:nvSpPr>
          <p:cNvPr id="85" name="object 85"/>
          <p:cNvSpPr/>
          <p:nvPr/>
        </p:nvSpPr>
        <p:spPr>
          <a:xfrm>
            <a:off x="10194099" y="5551119"/>
            <a:ext cx="669925" cy="853440"/>
          </a:xfrm>
          <a:custGeom>
            <a:avLst/>
            <a:gdLst/>
            <a:ahLst/>
            <a:cxnLst/>
            <a:rect l="l" t="t" r="r" b="b"/>
            <a:pathLst>
              <a:path w="669925" h="853439">
                <a:moveTo>
                  <a:pt x="224396" y="0"/>
                </a:moveTo>
                <a:lnTo>
                  <a:pt x="0" y="140284"/>
                </a:lnTo>
                <a:lnTo>
                  <a:pt x="445516" y="852893"/>
                </a:lnTo>
                <a:lnTo>
                  <a:pt x="669912" y="712609"/>
                </a:lnTo>
                <a:lnTo>
                  <a:pt x="224396" y="0"/>
                </a:lnTo>
                <a:close/>
              </a:path>
            </a:pathLst>
          </a:custGeom>
          <a:solidFill>
            <a:srgbClr val="DCDEE0"/>
          </a:solidFill>
        </p:spPr>
        <p:txBody>
          <a:bodyPr wrap="square" lIns="0" tIns="0" rIns="0" bIns="0" rtlCol="0"/>
          <a:lstStyle/>
          <a:p>
            <a:endParaRPr/>
          </a:p>
        </p:txBody>
      </p:sp>
      <p:sp>
        <p:nvSpPr>
          <p:cNvPr id="86" name="object 86"/>
          <p:cNvSpPr txBox="1"/>
          <p:nvPr/>
        </p:nvSpPr>
        <p:spPr>
          <a:xfrm rot="3420000">
            <a:off x="10197682" y="5897895"/>
            <a:ext cx="592808" cy="203200"/>
          </a:xfrm>
          <a:prstGeom prst="rect">
            <a:avLst/>
          </a:prstGeom>
        </p:spPr>
        <p:txBody>
          <a:bodyPr vert="horz" wrap="square" lIns="0" tIns="0" rIns="0" bIns="0" rtlCol="0">
            <a:spAutoFit/>
          </a:bodyPr>
          <a:lstStyle/>
          <a:p>
            <a:pPr>
              <a:lnSpc>
                <a:spcPts val="1535"/>
              </a:lnSpc>
            </a:pPr>
            <a:r>
              <a:rPr sz="1600" b="1" spc="-30" dirty="0">
                <a:solidFill>
                  <a:srgbClr val="53585F"/>
                </a:solidFill>
                <a:latin typeface="Arial"/>
                <a:cs typeface="Arial"/>
              </a:rPr>
              <a:t>U</a:t>
            </a:r>
            <a:r>
              <a:rPr sz="1600" b="1" dirty="0">
                <a:solidFill>
                  <a:srgbClr val="53585F"/>
                </a:solidFill>
                <a:latin typeface="Arial"/>
                <a:cs typeface="Arial"/>
              </a:rPr>
              <a:t>SES</a:t>
            </a:r>
            <a:endParaRPr sz="1600">
              <a:latin typeface="Arial"/>
              <a:cs typeface="Arial"/>
            </a:endParaRPr>
          </a:p>
        </p:txBody>
      </p:sp>
      <p:sp>
        <p:nvSpPr>
          <p:cNvPr id="87" name="object 87"/>
          <p:cNvSpPr/>
          <p:nvPr/>
        </p:nvSpPr>
        <p:spPr>
          <a:xfrm>
            <a:off x="10481944" y="3622331"/>
            <a:ext cx="999490" cy="676275"/>
          </a:xfrm>
          <a:custGeom>
            <a:avLst/>
            <a:gdLst/>
            <a:ahLst/>
            <a:cxnLst/>
            <a:rect l="l" t="t" r="r" b="b"/>
            <a:pathLst>
              <a:path w="999490" h="676275">
                <a:moveTo>
                  <a:pt x="881240" y="0"/>
                </a:moveTo>
                <a:lnTo>
                  <a:pt x="0" y="439102"/>
                </a:lnTo>
                <a:lnTo>
                  <a:pt x="118033" y="675957"/>
                </a:lnTo>
                <a:lnTo>
                  <a:pt x="999261" y="236854"/>
                </a:lnTo>
                <a:lnTo>
                  <a:pt x="881240" y="0"/>
                </a:lnTo>
                <a:close/>
              </a:path>
            </a:pathLst>
          </a:custGeom>
          <a:solidFill>
            <a:srgbClr val="DCDEE0"/>
          </a:solidFill>
        </p:spPr>
        <p:txBody>
          <a:bodyPr wrap="square" lIns="0" tIns="0" rIns="0" bIns="0" rtlCol="0"/>
          <a:lstStyle/>
          <a:p>
            <a:endParaRPr/>
          </a:p>
        </p:txBody>
      </p:sp>
      <p:sp>
        <p:nvSpPr>
          <p:cNvPr id="88" name="object 88"/>
          <p:cNvSpPr txBox="1"/>
          <p:nvPr/>
        </p:nvSpPr>
        <p:spPr>
          <a:xfrm rot="20040000">
            <a:off x="10552754" y="3895635"/>
            <a:ext cx="894603" cy="203200"/>
          </a:xfrm>
          <a:prstGeom prst="rect">
            <a:avLst/>
          </a:prstGeom>
        </p:spPr>
        <p:txBody>
          <a:bodyPr vert="horz" wrap="square" lIns="0" tIns="0" rIns="0" bIns="0" rtlCol="0">
            <a:spAutoFit/>
          </a:bodyPr>
          <a:lstStyle/>
          <a:p>
            <a:pPr>
              <a:lnSpc>
                <a:spcPts val="1580"/>
              </a:lnSpc>
            </a:pPr>
            <a:r>
              <a:rPr sz="1600" b="1" dirty="0">
                <a:solidFill>
                  <a:srgbClr val="53585F"/>
                </a:solidFill>
                <a:latin typeface="Arial"/>
                <a:cs typeface="Arial"/>
              </a:rPr>
              <a:t>S</a:t>
            </a:r>
            <a:r>
              <a:rPr sz="1600" b="1" spc="-15" dirty="0">
                <a:solidFill>
                  <a:srgbClr val="53585F"/>
                </a:solidFill>
                <a:latin typeface="Arial"/>
                <a:cs typeface="Arial"/>
              </a:rPr>
              <a:t>OU</a:t>
            </a:r>
            <a:r>
              <a:rPr sz="2400" b="1" spc="-22" baseline="1736" dirty="0">
                <a:solidFill>
                  <a:srgbClr val="53585F"/>
                </a:solidFill>
                <a:latin typeface="Arial"/>
                <a:cs typeface="Arial"/>
              </a:rPr>
              <a:t>RC</a:t>
            </a:r>
            <a:r>
              <a:rPr sz="2400" b="1" baseline="1736" dirty="0">
                <a:solidFill>
                  <a:srgbClr val="53585F"/>
                </a:solidFill>
                <a:latin typeface="Arial"/>
                <a:cs typeface="Arial"/>
              </a:rPr>
              <a:t>E</a:t>
            </a:r>
            <a:endParaRPr sz="2400" baseline="1736">
              <a:latin typeface="Arial"/>
              <a:cs typeface="Arial"/>
            </a:endParaRPr>
          </a:p>
        </p:txBody>
      </p:sp>
      <p:sp>
        <p:nvSpPr>
          <p:cNvPr id="89" name="object 89"/>
          <p:cNvSpPr/>
          <p:nvPr/>
        </p:nvSpPr>
        <p:spPr>
          <a:xfrm>
            <a:off x="12952730" y="3550716"/>
            <a:ext cx="1059815" cy="597535"/>
          </a:xfrm>
          <a:custGeom>
            <a:avLst/>
            <a:gdLst/>
            <a:ahLst/>
            <a:cxnLst/>
            <a:rect l="l" t="t" r="r" b="b"/>
            <a:pathLst>
              <a:path w="1059815" h="597535">
                <a:moveTo>
                  <a:pt x="89408" y="0"/>
                </a:moveTo>
                <a:lnTo>
                  <a:pt x="0" y="249072"/>
                </a:lnTo>
                <a:lnTo>
                  <a:pt x="970026" y="597344"/>
                </a:lnTo>
                <a:lnTo>
                  <a:pt x="1059433" y="348272"/>
                </a:lnTo>
                <a:lnTo>
                  <a:pt x="89408" y="0"/>
                </a:lnTo>
                <a:close/>
              </a:path>
            </a:pathLst>
          </a:custGeom>
          <a:solidFill>
            <a:srgbClr val="DCDEE0"/>
          </a:solidFill>
        </p:spPr>
        <p:txBody>
          <a:bodyPr wrap="square" lIns="0" tIns="0" rIns="0" bIns="0" rtlCol="0"/>
          <a:lstStyle/>
          <a:p>
            <a:endParaRPr/>
          </a:p>
        </p:txBody>
      </p:sp>
      <p:sp>
        <p:nvSpPr>
          <p:cNvPr id="90" name="object 90"/>
          <p:cNvSpPr txBox="1"/>
          <p:nvPr/>
        </p:nvSpPr>
        <p:spPr>
          <a:xfrm rot="1140000">
            <a:off x="13020870" y="3786602"/>
            <a:ext cx="895839" cy="203200"/>
          </a:xfrm>
          <a:prstGeom prst="rect">
            <a:avLst/>
          </a:prstGeom>
        </p:spPr>
        <p:txBody>
          <a:bodyPr vert="horz" wrap="square" lIns="0" tIns="0" rIns="0" bIns="0" rtlCol="0">
            <a:spAutoFit/>
          </a:bodyPr>
          <a:lstStyle/>
          <a:p>
            <a:pPr>
              <a:lnSpc>
                <a:spcPts val="1585"/>
              </a:lnSpc>
            </a:pPr>
            <a:r>
              <a:rPr sz="2400" b="1" spc="-30" baseline="3472" dirty="0">
                <a:solidFill>
                  <a:srgbClr val="53585F"/>
                </a:solidFill>
                <a:latin typeface="Arial"/>
                <a:cs typeface="Arial"/>
              </a:rPr>
              <a:t>SO</a:t>
            </a:r>
            <a:r>
              <a:rPr sz="2400" b="1" spc="-30" baseline="1736" dirty="0">
                <a:solidFill>
                  <a:srgbClr val="53585F"/>
                </a:solidFill>
                <a:latin typeface="Arial"/>
                <a:cs typeface="Arial"/>
              </a:rPr>
              <a:t>UR</a:t>
            </a:r>
            <a:r>
              <a:rPr sz="1600" b="1" spc="-20" dirty="0">
                <a:solidFill>
                  <a:srgbClr val="53585F"/>
                </a:solidFill>
                <a:latin typeface="Arial"/>
                <a:cs typeface="Arial"/>
              </a:rPr>
              <a:t>CE</a:t>
            </a:r>
            <a:endParaRPr sz="1600">
              <a:latin typeface="Arial"/>
              <a:cs typeface="Arial"/>
            </a:endParaRPr>
          </a:p>
        </p:txBody>
      </p:sp>
      <p:sp>
        <p:nvSpPr>
          <p:cNvPr id="91" name="object 91"/>
          <p:cNvSpPr/>
          <p:nvPr/>
        </p:nvSpPr>
        <p:spPr>
          <a:xfrm>
            <a:off x="495300" y="8039100"/>
            <a:ext cx="2019300" cy="812800"/>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6204963" cy="91440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0"/>
            <a:ext cx="6049274" cy="9144000"/>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1500" y="977900"/>
            <a:ext cx="3296920" cy="589280"/>
          </a:xfrm>
          <a:prstGeom prst="rect">
            <a:avLst/>
          </a:prstGeom>
        </p:spPr>
        <p:txBody>
          <a:bodyPr vert="horz" wrap="square" lIns="0" tIns="12700" rIns="0" bIns="0" rtlCol="0">
            <a:spAutoFit/>
          </a:bodyPr>
          <a:lstStyle/>
          <a:p>
            <a:pPr marL="12700">
              <a:lnSpc>
                <a:spcPct val="100000"/>
              </a:lnSpc>
              <a:spcBef>
                <a:spcPts val="100"/>
              </a:spcBef>
            </a:pPr>
            <a:r>
              <a:rPr sz="3700" b="1" spc="-500" dirty="0">
                <a:latin typeface="Arial"/>
                <a:cs typeface="Arial"/>
              </a:rPr>
              <a:t>NEO4j </a:t>
            </a:r>
            <a:r>
              <a:rPr sz="3700" b="1" spc="-640" dirty="0">
                <a:latin typeface="Arial"/>
                <a:cs typeface="Arial"/>
              </a:rPr>
              <a:t>USE</a:t>
            </a:r>
            <a:r>
              <a:rPr sz="3700" b="1" spc="-365" dirty="0">
                <a:latin typeface="Arial"/>
                <a:cs typeface="Arial"/>
              </a:rPr>
              <a:t> </a:t>
            </a:r>
            <a:r>
              <a:rPr sz="3700" b="1" spc="-620" dirty="0">
                <a:latin typeface="Arial"/>
                <a:cs typeface="Arial"/>
              </a:rPr>
              <a:t>CASES</a:t>
            </a:r>
            <a:endParaRPr sz="3700">
              <a:latin typeface="Arial"/>
              <a:cs typeface="Arial"/>
            </a:endParaRPr>
          </a:p>
        </p:txBody>
      </p:sp>
      <p:sp>
        <p:nvSpPr>
          <p:cNvPr id="6" name="object 6"/>
          <p:cNvSpPr txBox="1"/>
          <p:nvPr/>
        </p:nvSpPr>
        <p:spPr>
          <a:xfrm>
            <a:off x="558800" y="6019800"/>
            <a:ext cx="4707255" cy="482600"/>
          </a:xfrm>
          <a:prstGeom prst="rect">
            <a:avLst/>
          </a:prstGeom>
        </p:spPr>
        <p:txBody>
          <a:bodyPr vert="horz" wrap="square" lIns="0" tIns="12700" rIns="0" bIns="0" rtlCol="0">
            <a:spAutoFit/>
          </a:bodyPr>
          <a:lstStyle/>
          <a:p>
            <a:pPr marL="12700">
              <a:lnSpc>
                <a:spcPct val="100000"/>
              </a:lnSpc>
              <a:spcBef>
                <a:spcPts val="100"/>
              </a:spcBef>
            </a:pPr>
            <a:r>
              <a:rPr sz="3000" b="1" spc="-210" dirty="0">
                <a:solidFill>
                  <a:srgbClr val="53585F"/>
                </a:solidFill>
                <a:latin typeface="Arial"/>
                <a:cs typeface="Arial"/>
              </a:rPr>
              <a:t>Identity </a:t>
            </a:r>
            <a:r>
              <a:rPr sz="3000" b="1" spc="-390" dirty="0">
                <a:solidFill>
                  <a:srgbClr val="53585F"/>
                </a:solidFill>
                <a:latin typeface="Arial"/>
                <a:cs typeface="Arial"/>
              </a:rPr>
              <a:t>&amp; </a:t>
            </a:r>
            <a:r>
              <a:rPr sz="3000" b="1" spc="-335" dirty="0">
                <a:solidFill>
                  <a:srgbClr val="53585F"/>
                </a:solidFill>
                <a:latin typeface="Arial"/>
                <a:cs typeface="Arial"/>
              </a:rPr>
              <a:t>Access</a:t>
            </a:r>
            <a:r>
              <a:rPr sz="3000" b="1" spc="-380" dirty="0">
                <a:solidFill>
                  <a:srgbClr val="53585F"/>
                </a:solidFill>
                <a:latin typeface="Arial"/>
                <a:cs typeface="Arial"/>
              </a:rPr>
              <a:t> </a:t>
            </a:r>
            <a:r>
              <a:rPr sz="3000" b="1" spc="-280" dirty="0">
                <a:solidFill>
                  <a:srgbClr val="53585F"/>
                </a:solidFill>
                <a:latin typeface="Arial"/>
                <a:cs typeface="Arial"/>
              </a:rPr>
              <a:t>Management</a:t>
            </a:r>
            <a:endParaRPr sz="3000">
              <a:latin typeface="Arial"/>
              <a:cs typeface="Arial"/>
            </a:endParaRPr>
          </a:p>
        </p:txBody>
      </p:sp>
      <p:sp>
        <p:nvSpPr>
          <p:cNvPr id="7" name="object 7"/>
          <p:cNvSpPr txBox="1"/>
          <p:nvPr/>
        </p:nvSpPr>
        <p:spPr>
          <a:xfrm>
            <a:off x="558800" y="1892300"/>
            <a:ext cx="4402455" cy="3771900"/>
          </a:xfrm>
          <a:prstGeom prst="rect">
            <a:avLst/>
          </a:prstGeom>
        </p:spPr>
        <p:txBody>
          <a:bodyPr vert="horz" wrap="square" lIns="0" tIns="12700" rIns="0" bIns="0" rtlCol="0">
            <a:spAutoFit/>
          </a:bodyPr>
          <a:lstStyle/>
          <a:p>
            <a:pPr marL="12700">
              <a:lnSpc>
                <a:spcPct val="100000"/>
              </a:lnSpc>
              <a:spcBef>
                <a:spcPts val="100"/>
              </a:spcBef>
            </a:pPr>
            <a:r>
              <a:rPr sz="3000" b="1" spc="-280" dirty="0">
                <a:solidFill>
                  <a:srgbClr val="53585F"/>
                </a:solidFill>
                <a:latin typeface="Arial"/>
                <a:cs typeface="Arial"/>
              </a:rPr>
              <a:t>Real </a:t>
            </a:r>
            <a:r>
              <a:rPr sz="3000" b="1" spc="-310" dirty="0">
                <a:solidFill>
                  <a:srgbClr val="53585F"/>
                </a:solidFill>
                <a:latin typeface="Arial"/>
                <a:cs typeface="Arial"/>
              </a:rPr>
              <a:t>Time</a:t>
            </a:r>
            <a:r>
              <a:rPr sz="3000" b="1" spc="-114" dirty="0">
                <a:solidFill>
                  <a:srgbClr val="53585F"/>
                </a:solidFill>
                <a:latin typeface="Arial"/>
                <a:cs typeface="Arial"/>
              </a:rPr>
              <a:t> </a:t>
            </a:r>
            <a:r>
              <a:rPr sz="3000" b="1" spc="-315" dirty="0">
                <a:solidFill>
                  <a:srgbClr val="53585F"/>
                </a:solidFill>
                <a:latin typeface="Arial"/>
                <a:cs typeface="Arial"/>
              </a:rPr>
              <a:t>Recommendations</a:t>
            </a:r>
            <a:endParaRPr sz="3000">
              <a:latin typeface="Arial"/>
              <a:cs typeface="Arial"/>
            </a:endParaRPr>
          </a:p>
          <a:p>
            <a:pPr marL="12700" marR="476250">
              <a:lnSpc>
                <a:spcPts val="6600"/>
              </a:lnSpc>
              <a:spcBef>
                <a:spcPts val="620"/>
              </a:spcBef>
            </a:pPr>
            <a:r>
              <a:rPr sz="3000" b="1" spc="-235" dirty="0">
                <a:solidFill>
                  <a:srgbClr val="53585F"/>
                </a:solidFill>
                <a:latin typeface="Arial"/>
                <a:cs typeface="Arial"/>
              </a:rPr>
              <a:t>Master </a:t>
            </a:r>
            <a:r>
              <a:rPr sz="3000" b="1" spc="-254" dirty="0">
                <a:solidFill>
                  <a:srgbClr val="53585F"/>
                </a:solidFill>
                <a:latin typeface="Arial"/>
                <a:cs typeface="Arial"/>
              </a:rPr>
              <a:t>Data </a:t>
            </a:r>
            <a:r>
              <a:rPr sz="3000" b="1" spc="-280" dirty="0">
                <a:solidFill>
                  <a:srgbClr val="53585F"/>
                </a:solidFill>
                <a:latin typeface="Arial"/>
                <a:cs typeface="Arial"/>
              </a:rPr>
              <a:t>Management  </a:t>
            </a:r>
            <a:r>
              <a:rPr sz="3000" b="1" spc="-315" dirty="0">
                <a:solidFill>
                  <a:srgbClr val="53585F"/>
                </a:solidFill>
                <a:latin typeface="Arial"/>
                <a:cs typeface="Arial"/>
              </a:rPr>
              <a:t>Fraud</a:t>
            </a:r>
            <a:r>
              <a:rPr sz="3000" b="1" spc="-120" dirty="0">
                <a:solidFill>
                  <a:srgbClr val="53585F"/>
                </a:solidFill>
                <a:latin typeface="Arial"/>
                <a:cs typeface="Arial"/>
              </a:rPr>
              <a:t> </a:t>
            </a:r>
            <a:r>
              <a:rPr sz="3000" b="1" spc="-265" dirty="0">
                <a:solidFill>
                  <a:srgbClr val="53585F"/>
                </a:solidFill>
                <a:latin typeface="Arial"/>
                <a:cs typeface="Arial"/>
              </a:rPr>
              <a:t>Detection</a:t>
            </a:r>
            <a:endParaRPr sz="3000">
              <a:latin typeface="Arial"/>
              <a:cs typeface="Arial"/>
            </a:endParaRPr>
          </a:p>
          <a:p>
            <a:pPr marL="25400" marR="647065" indent="-12700">
              <a:lnSpc>
                <a:spcPts val="6300"/>
              </a:lnSpc>
              <a:spcBef>
                <a:spcPts val="140"/>
              </a:spcBef>
            </a:pPr>
            <a:r>
              <a:rPr sz="3000" b="1" spc="-345" dirty="0">
                <a:solidFill>
                  <a:srgbClr val="53585F"/>
                </a:solidFill>
                <a:latin typeface="Arial"/>
                <a:cs typeface="Arial"/>
              </a:rPr>
              <a:t>Graph </a:t>
            </a:r>
            <a:r>
              <a:rPr sz="3000" b="1" spc="-335" dirty="0">
                <a:solidFill>
                  <a:srgbClr val="53585F"/>
                </a:solidFill>
                <a:latin typeface="Arial"/>
                <a:cs typeface="Arial"/>
              </a:rPr>
              <a:t>Based </a:t>
            </a:r>
            <a:r>
              <a:rPr sz="3000" b="1" spc="-290" dirty="0">
                <a:solidFill>
                  <a:srgbClr val="53585F"/>
                </a:solidFill>
                <a:latin typeface="Arial"/>
                <a:cs typeface="Arial"/>
              </a:rPr>
              <a:t>Search  </a:t>
            </a:r>
            <a:r>
              <a:rPr sz="3000" b="1" spc="-260" dirty="0">
                <a:solidFill>
                  <a:srgbClr val="53585F"/>
                </a:solidFill>
                <a:latin typeface="Arial"/>
                <a:cs typeface="Arial"/>
              </a:rPr>
              <a:t>Network </a:t>
            </a:r>
            <a:r>
              <a:rPr sz="3000" b="1" spc="-390" dirty="0">
                <a:solidFill>
                  <a:srgbClr val="53585F"/>
                </a:solidFill>
                <a:latin typeface="Arial"/>
                <a:cs typeface="Arial"/>
              </a:rPr>
              <a:t>&amp;</a:t>
            </a:r>
            <a:r>
              <a:rPr sz="3000" b="1" spc="10" dirty="0">
                <a:solidFill>
                  <a:srgbClr val="53585F"/>
                </a:solidFill>
                <a:latin typeface="Arial"/>
                <a:cs typeface="Arial"/>
              </a:rPr>
              <a:t> </a:t>
            </a:r>
            <a:r>
              <a:rPr sz="3000" b="1" spc="-270" dirty="0">
                <a:solidFill>
                  <a:srgbClr val="53585F"/>
                </a:solidFill>
                <a:latin typeface="Arial"/>
                <a:cs typeface="Arial"/>
              </a:rPr>
              <a:t>IT-Operations</a:t>
            </a:r>
            <a:endParaRPr sz="3000">
              <a:latin typeface="Arial"/>
              <a:cs typeface="Arial"/>
            </a:endParaRPr>
          </a:p>
        </p:txBody>
      </p:sp>
      <p:sp>
        <p:nvSpPr>
          <p:cNvPr id="8" name="object 8"/>
          <p:cNvSpPr/>
          <p:nvPr/>
        </p:nvSpPr>
        <p:spPr>
          <a:xfrm>
            <a:off x="6845300" y="5666367"/>
            <a:ext cx="762000" cy="60743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676964" y="5419448"/>
            <a:ext cx="1102995" cy="1102995"/>
          </a:xfrm>
          <a:custGeom>
            <a:avLst/>
            <a:gdLst/>
            <a:ahLst/>
            <a:cxnLst/>
            <a:rect l="l" t="t" r="r" b="b"/>
            <a:pathLst>
              <a:path w="1102995"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10" name="object 10"/>
          <p:cNvSpPr/>
          <p:nvPr/>
        </p:nvSpPr>
        <p:spPr>
          <a:xfrm>
            <a:off x="7962900" y="2684367"/>
            <a:ext cx="685800" cy="51514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793561" y="2437945"/>
            <a:ext cx="1102995" cy="1102995"/>
          </a:xfrm>
          <a:custGeom>
            <a:avLst/>
            <a:gdLst/>
            <a:ahLst/>
            <a:cxnLst/>
            <a:rect l="l" t="t" r="r" b="b"/>
            <a:pathLst>
              <a:path w="1102995"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12" name="object 12"/>
          <p:cNvSpPr/>
          <p:nvPr/>
        </p:nvSpPr>
        <p:spPr>
          <a:xfrm>
            <a:off x="13550900" y="2717800"/>
            <a:ext cx="685038" cy="5461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3340019" y="2437945"/>
            <a:ext cx="1102995" cy="1102995"/>
          </a:xfrm>
          <a:custGeom>
            <a:avLst/>
            <a:gdLst/>
            <a:ahLst/>
            <a:cxnLst/>
            <a:rect l="l" t="t" r="r" b="b"/>
            <a:pathLst>
              <a:path w="1102994"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14" name="object 14"/>
          <p:cNvSpPr/>
          <p:nvPr/>
        </p:nvSpPr>
        <p:spPr>
          <a:xfrm>
            <a:off x="9004300" y="5047303"/>
            <a:ext cx="596900" cy="731043"/>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8751699" y="4877044"/>
            <a:ext cx="1102995" cy="1102995"/>
          </a:xfrm>
          <a:custGeom>
            <a:avLst/>
            <a:gdLst/>
            <a:ahLst/>
            <a:cxnLst/>
            <a:rect l="l" t="t" r="r" b="b"/>
            <a:pathLst>
              <a:path w="1102995"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16" name="object 16"/>
          <p:cNvSpPr/>
          <p:nvPr/>
        </p:nvSpPr>
        <p:spPr>
          <a:xfrm>
            <a:off x="10363200" y="7544206"/>
            <a:ext cx="646661" cy="647293"/>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10134654" y="7317730"/>
            <a:ext cx="1102995" cy="1102995"/>
          </a:xfrm>
          <a:custGeom>
            <a:avLst/>
            <a:gdLst/>
            <a:ahLst/>
            <a:cxnLst/>
            <a:rect l="l" t="t" r="r" b="b"/>
            <a:pathLst>
              <a:path w="1102995"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18" name="object 18"/>
          <p:cNvSpPr/>
          <p:nvPr/>
        </p:nvSpPr>
        <p:spPr>
          <a:xfrm>
            <a:off x="12080747" y="5651500"/>
            <a:ext cx="733551" cy="644258"/>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1886898" y="5419448"/>
            <a:ext cx="1102995" cy="1102995"/>
          </a:xfrm>
          <a:custGeom>
            <a:avLst/>
            <a:gdLst/>
            <a:ahLst/>
            <a:cxnLst/>
            <a:rect l="l" t="t" r="r" b="b"/>
            <a:pathLst>
              <a:path w="1102995"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20" name="object 20"/>
          <p:cNvSpPr/>
          <p:nvPr/>
        </p:nvSpPr>
        <p:spPr>
          <a:xfrm>
            <a:off x="14974188" y="5664200"/>
            <a:ext cx="745727" cy="673100"/>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14793027" y="5419448"/>
            <a:ext cx="1102995" cy="1102995"/>
          </a:xfrm>
          <a:custGeom>
            <a:avLst/>
            <a:gdLst/>
            <a:ahLst/>
            <a:cxnLst/>
            <a:rect l="l" t="t" r="r" b="b"/>
            <a:pathLst>
              <a:path w="1102994" h="1102995">
                <a:moveTo>
                  <a:pt x="941424" y="161152"/>
                </a:moveTo>
                <a:lnTo>
                  <a:pt x="973655" y="196246"/>
                </a:lnTo>
                <a:lnTo>
                  <a:pt x="1002304" y="233331"/>
                </a:lnTo>
                <a:lnTo>
                  <a:pt x="1027372" y="272173"/>
                </a:lnTo>
                <a:lnTo>
                  <a:pt x="1048859" y="312537"/>
                </a:lnTo>
                <a:lnTo>
                  <a:pt x="1066765" y="354190"/>
                </a:lnTo>
                <a:lnTo>
                  <a:pt x="1081089" y="396896"/>
                </a:lnTo>
                <a:lnTo>
                  <a:pt x="1091833" y="440423"/>
                </a:lnTo>
                <a:lnTo>
                  <a:pt x="1098995" y="484534"/>
                </a:lnTo>
                <a:lnTo>
                  <a:pt x="1102576" y="528997"/>
                </a:lnTo>
                <a:lnTo>
                  <a:pt x="1102576" y="573578"/>
                </a:lnTo>
                <a:lnTo>
                  <a:pt x="1098995" y="618041"/>
                </a:lnTo>
                <a:lnTo>
                  <a:pt x="1091833" y="662153"/>
                </a:lnTo>
                <a:lnTo>
                  <a:pt x="1081089" y="705679"/>
                </a:lnTo>
                <a:lnTo>
                  <a:pt x="1066765" y="748385"/>
                </a:lnTo>
                <a:lnTo>
                  <a:pt x="1048859" y="790038"/>
                </a:lnTo>
                <a:lnTo>
                  <a:pt x="1027372" y="830402"/>
                </a:lnTo>
                <a:lnTo>
                  <a:pt x="1002304" y="869244"/>
                </a:lnTo>
                <a:lnTo>
                  <a:pt x="973655" y="906330"/>
                </a:lnTo>
                <a:lnTo>
                  <a:pt x="941424" y="941424"/>
                </a:lnTo>
                <a:lnTo>
                  <a:pt x="906330" y="973655"/>
                </a:lnTo>
                <a:lnTo>
                  <a:pt x="869244" y="1002304"/>
                </a:lnTo>
                <a:lnTo>
                  <a:pt x="830402" y="1027372"/>
                </a:lnTo>
                <a:lnTo>
                  <a:pt x="790038" y="1048859"/>
                </a:lnTo>
                <a:lnTo>
                  <a:pt x="748385" y="1066765"/>
                </a:lnTo>
                <a:lnTo>
                  <a:pt x="705679" y="1081089"/>
                </a:lnTo>
                <a:lnTo>
                  <a:pt x="662153" y="1091833"/>
                </a:lnTo>
                <a:lnTo>
                  <a:pt x="618041" y="1098995"/>
                </a:lnTo>
                <a:lnTo>
                  <a:pt x="573578" y="1102576"/>
                </a:lnTo>
                <a:lnTo>
                  <a:pt x="528997" y="1102576"/>
                </a:lnTo>
                <a:lnTo>
                  <a:pt x="484534" y="1098995"/>
                </a:lnTo>
                <a:lnTo>
                  <a:pt x="440423" y="1091833"/>
                </a:lnTo>
                <a:lnTo>
                  <a:pt x="396896" y="1081089"/>
                </a:lnTo>
                <a:lnTo>
                  <a:pt x="354190" y="1066765"/>
                </a:lnTo>
                <a:lnTo>
                  <a:pt x="312537" y="1048859"/>
                </a:lnTo>
                <a:lnTo>
                  <a:pt x="272173" y="1027372"/>
                </a:lnTo>
                <a:lnTo>
                  <a:pt x="233331" y="1002304"/>
                </a:lnTo>
                <a:lnTo>
                  <a:pt x="196246" y="973655"/>
                </a:lnTo>
                <a:lnTo>
                  <a:pt x="161152" y="941424"/>
                </a:lnTo>
                <a:lnTo>
                  <a:pt x="128921" y="906330"/>
                </a:lnTo>
                <a:lnTo>
                  <a:pt x="100272" y="869244"/>
                </a:lnTo>
                <a:lnTo>
                  <a:pt x="75204" y="830402"/>
                </a:lnTo>
                <a:lnTo>
                  <a:pt x="53717" y="790038"/>
                </a:lnTo>
                <a:lnTo>
                  <a:pt x="35811" y="748385"/>
                </a:lnTo>
                <a:lnTo>
                  <a:pt x="21486" y="705679"/>
                </a:lnTo>
                <a:lnTo>
                  <a:pt x="10743" y="662153"/>
                </a:lnTo>
                <a:lnTo>
                  <a:pt x="3581" y="618041"/>
                </a:lnTo>
                <a:lnTo>
                  <a:pt x="0" y="573578"/>
                </a:lnTo>
                <a:lnTo>
                  <a:pt x="0" y="528997"/>
                </a:lnTo>
                <a:lnTo>
                  <a:pt x="3581" y="484534"/>
                </a:lnTo>
                <a:lnTo>
                  <a:pt x="10743" y="440423"/>
                </a:lnTo>
                <a:lnTo>
                  <a:pt x="21486" y="396896"/>
                </a:lnTo>
                <a:lnTo>
                  <a:pt x="35811" y="354190"/>
                </a:lnTo>
                <a:lnTo>
                  <a:pt x="53717" y="312537"/>
                </a:lnTo>
                <a:lnTo>
                  <a:pt x="75204" y="272173"/>
                </a:lnTo>
                <a:lnTo>
                  <a:pt x="100272" y="233331"/>
                </a:lnTo>
                <a:lnTo>
                  <a:pt x="128921" y="196246"/>
                </a:lnTo>
                <a:lnTo>
                  <a:pt x="161152" y="161152"/>
                </a:lnTo>
                <a:lnTo>
                  <a:pt x="196246" y="128921"/>
                </a:lnTo>
                <a:lnTo>
                  <a:pt x="233331" y="100272"/>
                </a:lnTo>
                <a:lnTo>
                  <a:pt x="272173" y="75204"/>
                </a:lnTo>
                <a:lnTo>
                  <a:pt x="312537" y="53717"/>
                </a:lnTo>
                <a:lnTo>
                  <a:pt x="354190" y="35811"/>
                </a:lnTo>
                <a:lnTo>
                  <a:pt x="396896" y="21486"/>
                </a:lnTo>
                <a:lnTo>
                  <a:pt x="440423" y="10743"/>
                </a:lnTo>
                <a:lnTo>
                  <a:pt x="484534" y="3581"/>
                </a:lnTo>
                <a:lnTo>
                  <a:pt x="528997" y="0"/>
                </a:lnTo>
                <a:lnTo>
                  <a:pt x="573578" y="0"/>
                </a:lnTo>
                <a:lnTo>
                  <a:pt x="618041" y="3581"/>
                </a:lnTo>
                <a:lnTo>
                  <a:pt x="662153" y="10743"/>
                </a:lnTo>
                <a:lnTo>
                  <a:pt x="705679" y="21486"/>
                </a:lnTo>
                <a:lnTo>
                  <a:pt x="748385" y="35811"/>
                </a:lnTo>
                <a:lnTo>
                  <a:pt x="790038" y="53717"/>
                </a:lnTo>
                <a:lnTo>
                  <a:pt x="830402" y="75204"/>
                </a:lnTo>
                <a:lnTo>
                  <a:pt x="869244" y="100272"/>
                </a:lnTo>
                <a:lnTo>
                  <a:pt x="906330" y="128921"/>
                </a:lnTo>
                <a:lnTo>
                  <a:pt x="941424" y="161152"/>
                </a:lnTo>
                <a:close/>
              </a:path>
            </a:pathLst>
          </a:custGeom>
          <a:ln w="38100">
            <a:solidFill>
              <a:srgbClr val="53585F"/>
            </a:solidFill>
          </a:ln>
        </p:spPr>
        <p:txBody>
          <a:bodyPr wrap="square" lIns="0" tIns="0" rIns="0" bIns="0" rtlCol="0"/>
          <a:lstStyle/>
          <a:p>
            <a:endParaRPr/>
          </a:p>
        </p:txBody>
      </p:sp>
      <p:sp>
        <p:nvSpPr>
          <p:cNvPr id="22" name="object 22"/>
          <p:cNvSpPr/>
          <p:nvPr/>
        </p:nvSpPr>
        <p:spPr>
          <a:xfrm>
            <a:off x="7428483" y="3626087"/>
            <a:ext cx="678180" cy="1810385"/>
          </a:xfrm>
          <a:custGeom>
            <a:avLst/>
            <a:gdLst/>
            <a:ahLst/>
            <a:cxnLst/>
            <a:rect l="l" t="t" r="r" b="b"/>
            <a:pathLst>
              <a:path w="678179" h="1810385">
                <a:moveTo>
                  <a:pt x="0" y="1810007"/>
                </a:moveTo>
                <a:lnTo>
                  <a:pt x="17721" y="1762689"/>
                </a:lnTo>
                <a:lnTo>
                  <a:pt x="35442" y="1715370"/>
                </a:lnTo>
                <a:lnTo>
                  <a:pt x="53163" y="1668052"/>
                </a:lnTo>
                <a:lnTo>
                  <a:pt x="70884" y="1620734"/>
                </a:lnTo>
                <a:lnTo>
                  <a:pt x="88605" y="1573416"/>
                </a:lnTo>
                <a:lnTo>
                  <a:pt x="106326" y="1526097"/>
                </a:lnTo>
                <a:lnTo>
                  <a:pt x="124047" y="1478779"/>
                </a:lnTo>
                <a:lnTo>
                  <a:pt x="141768" y="1431461"/>
                </a:lnTo>
                <a:lnTo>
                  <a:pt x="159489" y="1384142"/>
                </a:lnTo>
                <a:lnTo>
                  <a:pt x="177210" y="1336824"/>
                </a:lnTo>
                <a:lnTo>
                  <a:pt x="194931" y="1289505"/>
                </a:lnTo>
                <a:lnTo>
                  <a:pt x="212652" y="1242187"/>
                </a:lnTo>
                <a:lnTo>
                  <a:pt x="230373" y="1194869"/>
                </a:lnTo>
                <a:lnTo>
                  <a:pt x="248094" y="1147550"/>
                </a:lnTo>
                <a:lnTo>
                  <a:pt x="265815" y="1100232"/>
                </a:lnTo>
                <a:lnTo>
                  <a:pt x="283536" y="1052913"/>
                </a:lnTo>
                <a:lnTo>
                  <a:pt x="301257" y="1005595"/>
                </a:lnTo>
                <a:lnTo>
                  <a:pt x="318978" y="958276"/>
                </a:lnTo>
                <a:lnTo>
                  <a:pt x="336699" y="910958"/>
                </a:lnTo>
                <a:lnTo>
                  <a:pt x="354420" y="863640"/>
                </a:lnTo>
                <a:lnTo>
                  <a:pt x="372141" y="816321"/>
                </a:lnTo>
                <a:lnTo>
                  <a:pt x="389863" y="769003"/>
                </a:lnTo>
                <a:lnTo>
                  <a:pt x="407584" y="721684"/>
                </a:lnTo>
                <a:lnTo>
                  <a:pt x="425305" y="674366"/>
                </a:lnTo>
                <a:lnTo>
                  <a:pt x="443026" y="627047"/>
                </a:lnTo>
                <a:lnTo>
                  <a:pt x="460747" y="579729"/>
                </a:lnTo>
                <a:lnTo>
                  <a:pt x="478468" y="532410"/>
                </a:lnTo>
                <a:lnTo>
                  <a:pt x="496189" y="485092"/>
                </a:lnTo>
                <a:lnTo>
                  <a:pt x="513910" y="437774"/>
                </a:lnTo>
                <a:lnTo>
                  <a:pt x="531631" y="390455"/>
                </a:lnTo>
                <a:lnTo>
                  <a:pt x="549352" y="343137"/>
                </a:lnTo>
                <a:lnTo>
                  <a:pt x="567073" y="295819"/>
                </a:lnTo>
                <a:lnTo>
                  <a:pt x="584794" y="248500"/>
                </a:lnTo>
                <a:lnTo>
                  <a:pt x="602515" y="201182"/>
                </a:lnTo>
                <a:lnTo>
                  <a:pt x="620236" y="153864"/>
                </a:lnTo>
                <a:lnTo>
                  <a:pt x="637957" y="106545"/>
                </a:lnTo>
                <a:lnTo>
                  <a:pt x="655678" y="59227"/>
                </a:lnTo>
                <a:lnTo>
                  <a:pt x="673399" y="11909"/>
                </a:lnTo>
                <a:lnTo>
                  <a:pt x="677859" y="0"/>
                </a:lnTo>
              </a:path>
            </a:pathLst>
          </a:custGeom>
          <a:ln w="25400">
            <a:solidFill>
              <a:srgbClr val="53585F"/>
            </a:solidFill>
          </a:ln>
        </p:spPr>
        <p:txBody>
          <a:bodyPr wrap="square" lIns="0" tIns="0" rIns="0" bIns="0" rtlCol="0"/>
          <a:lstStyle/>
          <a:p>
            <a:endParaRPr/>
          </a:p>
        </p:txBody>
      </p:sp>
      <p:sp>
        <p:nvSpPr>
          <p:cNvPr id="23" name="object 23"/>
          <p:cNvSpPr/>
          <p:nvPr/>
        </p:nvSpPr>
        <p:spPr>
          <a:xfrm>
            <a:off x="8044801" y="3523805"/>
            <a:ext cx="114300" cy="135890"/>
          </a:xfrm>
          <a:custGeom>
            <a:avLst/>
            <a:gdLst/>
            <a:ahLst/>
            <a:cxnLst/>
            <a:rect l="l" t="t" r="r" b="b"/>
            <a:pathLst>
              <a:path w="114300" h="135889">
                <a:moveTo>
                  <a:pt x="99847" y="0"/>
                </a:moveTo>
                <a:lnTo>
                  <a:pt x="0" y="92786"/>
                </a:lnTo>
                <a:lnTo>
                  <a:pt x="114173" y="135547"/>
                </a:lnTo>
                <a:lnTo>
                  <a:pt x="99847" y="0"/>
                </a:lnTo>
                <a:close/>
              </a:path>
            </a:pathLst>
          </a:custGeom>
          <a:solidFill>
            <a:srgbClr val="53585F"/>
          </a:solidFill>
        </p:spPr>
        <p:txBody>
          <a:bodyPr wrap="square" lIns="0" tIns="0" rIns="0" bIns="0" rtlCol="0"/>
          <a:lstStyle/>
          <a:p>
            <a:endParaRPr/>
          </a:p>
        </p:txBody>
      </p:sp>
      <p:sp>
        <p:nvSpPr>
          <p:cNvPr id="24" name="object 24"/>
          <p:cNvSpPr/>
          <p:nvPr/>
        </p:nvSpPr>
        <p:spPr>
          <a:xfrm>
            <a:off x="7681239" y="6317945"/>
            <a:ext cx="2369820" cy="1308735"/>
          </a:xfrm>
          <a:custGeom>
            <a:avLst/>
            <a:gdLst/>
            <a:ahLst/>
            <a:cxnLst/>
            <a:rect l="l" t="t" r="r" b="b"/>
            <a:pathLst>
              <a:path w="2369820" h="1308734">
                <a:moveTo>
                  <a:pt x="0" y="0"/>
                </a:moveTo>
                <a:lnTo>
                  <a:pt x="40154" y="28928"/>
                </a:lnTo>
                <a:lnTo>
                  <a:pt x="80475" y="57689"/>
                </a:lnTo>
                <a:lnTo>
                  <a:pt x="120963" y="86284"/>
                </a:lnTo>
                <a:lnTo>
                  <a:pt x="161617" y="114713"/>
                </a:lnTo>
                <a:lnTo>
                  <a:pt x="202437" y="142975"/>
                </a:lnTo>
                <a:lnTo>
                  <a:pt x="243424" y="171070"/>
                </a:lnTo>
                <a:lnTo>
                  <a:pt x="284577" y="198998"/>
                </a:lnTo>
                <a:lnTo>
                  <a:pt x="325897" y="226761"/>
                </a:lnTo>
                <a:lnTo>
                  <a:pt x="367382" y="254356"/>
                </a:lnTo>
                <a:lnTo>
                  <a:pt x="409035" y="281785"/>
                </a:lnTo>
                <a:lnTo>
                  <a:pt x="450853" y="309047"/>
                </a:lnTo>
                <a:lnTo>
                  <a:pt x="492839" y="336143"/>
                </a:lnTo>
                <a:lnTo>
                  <a:pt x="534990" y="363072"/>
                </a:lnTo>
                <a:lnTo>
                  <a:pt x="577308" y="389834"/>
                </a:lnTo>
                <a:lnTo>
                  <a:pt x="619792" y="416430"/>
                </a:lnTo>
                <a:lnTo>
                  <a:pt x="662443" y="442860"/>
                </a:lnTo>
                <a:lnTo>
                  <a:pt x="705260" y="469122"/>
                </a:lnTo>
                <a:lnTo>
                  <a:pt x="748243" y="495218"/>
                </a:lnTo>
                <a:lnTo>
                  <a:pt x="791393" y="521148"/>
                </a:lnTo>
                <a:lnTo>
                  <a:pt x="834709" y="546911"/>
                </a:lnTo>
                <a:lnTo>
                  <a:pt x="878192" y="572507"/>
                </a:lnTo>
                <a:lnTo>
                  <a:pt x="921841" y="597937"/>
                </a:lnTo>
                <a:lnTo>
                  <a:pt x="965656" y="623200"/>
                </a:lnTo>
                <a:lnTo>
                  <a:pt x="1009638" y="648297"/>
                </a:lnTo>
                <a:lnTo>
                  <a:pt x="1053786" y="673227"/>
                </a:lnTo>
                <a:lnTo>
                  <a:pt x="1098100" y="697990"/>
                </a:lnTo>
                <a:lnTo>
                  <a:pt x="1142581" y="722587"/>
                </a:lnTo>
                <a:lnTo>
                  <a:pt x="1187229" y="747017"/>
                </a:lnTo>
                <a:lnTo>
                  <a:pt x="1232042" y="771281"/>
                </a:lnTo>
                <a:lnTo>
                  <a:pt x="1277023" y="795378"/>
                </a:lnTo>
                <a:lnTo>
                  <a:pt x="1322169" y="819308"/>
                </a:lnTo>
                <a:lnTo>
                  <a:pt x="1367482" y="843072"/>
                </a:lnTo>
                <a:lnTo>
                  <a:pt x="1412961" y="866669"/>
                </a:lnTo>
                <a:lnTo>
                  <a:pt x="1458607" y="890100"/>
                </a:lnTo>
                <a:lnTo>
                  <a:pt x="1504419" y="913364"/>
                </a:lnTo>
                <a:lnTo>
                  <a:pt x="1550397" y="936461"/>
                </a:lnTo>
                <a:lnTo>
                  <a:pt x="1596542" y="959392"/>
                </a:lnTo>
                <a:lnTo>
                  <a:pt x="1642853" y="982156"/>
                </a:lnTo>
                <a:lnTo>
                  <a:pt x="1689331" y="1004754"/>
                </a:lnTo>
                <a:lnTo>
                  <a:pt x="1735975" y="1027185"/>
                </a:lnTo>
                <a:lnTo>
                  <a:pt x="1782785" y="1049450"/>
                </a:lnTo>
                <a:lnTo>
                  <a:pt x="1829762" y="1071547"/>
                </a:lnTo>
                <a:lnTo>
                  <a:pt x="1876905" y="1093479"/>
                </a:lnTo>
                <a:lnTo>
                  <a:pt x="1924215" y="1115243"/>
                </a:lnTo>
                <a:lnTo>
                  <a:pt x="1971691" y="1136842"/>
                </a:lnTo>
                <a:lnTo>
                  <a:pt x="2019333" y="1158273"/>
                </a:lnTo>
                <a:lnTo>
                  <a:pt x="2067142" y="1179538"/>
                </a:lnTo>
                <a:lnTo>
                  <a:pt x="2115117" y="1200636"/>
                </a:lnTo>
                <a:lnTo>
                  <a:pt x="2163258" y="1221568"/>
                </a:lnTo>
                <a:lnTo>
                  <a:pt x="2211566" y="1242333"/>
                </a:lnTo>
                <a:lnTo>
                  <a:pt x="2260040" y="1262932"/>
                </a:lnTo>
                <a:lnTo>
                  <a:pt x="2308681" y="1283364"/>
                </a:lnTo>
                <a:lnTo>
                  <a:pt x="2357488" y="1303629"/>
                </a:lnTo>
                <a:lnTo>
                  <a:pt x="2369286" y="1308430"/>
                </a:lnTo>
              </a:path>
            </a:pathLst>
          </a:custGeom>
          <a:ln w="25400">
            <a:solidFill>
              <a:srgbClr val="53585F"/>
            </a:solidFill>
          </a:ln>
        </p:spPr>
        <p:txBody>
          <a:bodyPr wrap="square" lIns="0" tIns="0" rIns="0" bIns="0" rtlCol="0"/>
          <a:lstStyle/>
          <a:p>
            <a:endParaRPr/>
          </a:p>
        </p:txBody>
      </p:sp>
      <p:sp>
        <p:nvSpPr>
          <p:cNvPr id="25" name="object 25"/>
          <p:cNvSpPr/>
          <p:nvPr/>
        </p:nvSpPr>
        <p:spPr>
          <a:xfrm>
            <a:off x="10015766" y="7565135"/>
            <a:ext cx="136525" cy="113030"/>
          </a:xfrm>
          <a:custGeom>
            <a:avLst/>
            <a:gdLst/>
            <a:ahLst/>
            <a:cxnLst/>
            <a:rect l="l" t="t" r="r" b="b"/>
            <a:pathLst>
              <a:path w="136525" h="113029">
                <a:moveTo>
                  <a:pt x="45986" y="0"/>
                </a:moveTo>
                <a:lnTo>
                  <a:pt x="0" y="112915"/>
                </a:lnTo>
                <a:lnTo>
                  <a:pt x="135902" y="102450"/>
                </a:lnTo>
                <a:lnTo>
                  <a:pt x="45986" y="0"/>
                </a:lnTo>
                <a:close/>
              </a:path>
            </a:pathLst>
          </a:custGeom>
          <a:solidFill>
            <a:srgbClr val="53585F"/>
          </a:solidFill>
        </p:spPr>
        <p:txBody>
          <a:bodyPr wrap="square" lIns="0" tIns="0" rIns="0" bIns="0" rtlCol="0"/>
          <a:lstStyle/>
          <a:p>
            <a:endParaRPr/>
          </a:p>
        </p:txBody>
      </p:sp>
      <p:sp>
        <p:nvSpPr>
          <p:cNvPr id="26" name="object 26"/>
          <p:cNvSpPr/>
          <p:nvPr/>
        </p:nvSpPr>
        <p:spPr>
          <a:xfrm>
            <a:off x="9638241" y="6019982"/>
            <a:ext cx="766445" cy="1352550"/>
          </a:xfrm>
          <a:custGeom>
            <a:avLst/>
            <a:gdLst/>
            <a:ahLst/>
            <a:cxnLst/>
            <a:rect l="l" t="t" r="r" b="b"/>
            <a:pathLst>
              <a:path w="766445" h="1352550">
                <a:moveTo>
                  <a:pt x="766206" y="1352228"/>
                </a:moveTo>
                <a:lnTo>
                  <a:pt x="740876" y="1307524"/>
                </a:lnTo>
                <a:lnTo>
                  <a:pt x="715546" y="1262821"/>
                </a:lnTo>
                <a:lnTo>
                  <a:pt x="690215" y="1218118"/>
                </a:lnTo>
                <a:lnTo>
                  <a:pt x="664885" y="1173414"/>
                </a:lnTo>
                <a:lnTo>
                  <a:pt x="639555" y="1128711"/>
                </a:lnTo>
                <a:lnTo>
                  <a:pt x="614225" y="1084007"/>
                </a:lnTo>
                <a:lnTo>
                  <a:pt x="588894" y="1039303"/>
                </a:lnTo>
                <a:lnTo>
                  <a:pt x="563564" y="994600"/>
                </a:lnTo>
                <a:lnTo>
                  <a:pt x="538234" y="949896"/>
                </a:lnTo>
                <a:lnTo>
                  <a:pt x="512904" y="905193"/>
                </a:lnTo>
                <a:lnTo>
                  <a:pt x="487573" y="860489"/>
                </a:lnTo>
                <a:lnTo>
                  <a:pt x="462243" y="815785"/>
                </a:lnTo>
                <a:lnTo>
                  <a:pt x="436913" y="771082"/>
                </a:lnTo>
                <a:lnTo>
                  <a:pt x="411582" y="726378"/>
                </a:lnTo>
                <a:lnTo>
                  <a:pt x="386252" y="681674"/>
                </a:lnTo>
                <a:lnTo>
                  <a:pt x="360922" y="636970"/>
                </a:lnTo>
                <a:lnTo>
                  <a:pt x="335592" y="592267"/>
                </a:lnTo>
                <a:lnTo>
                  <a:pt x="310261" y="547563"/>
                </a:lnTo>
                <a:lnTo>
                  <a:pt x="284931" y="502859"/>
                </a:lnTo>
                <a:lnTo>
                  <a:pt x="259601" y="458155"/>
                </a:lnTo>
                <a:lnTo>
                  <a:pt x="234271" y="413451"/>
                </a:lnTo>
                <a:lnTo>
                  <a:pt x="208940" y="368748"/>
                </a:lnTo>
                <a:lnTo>
                  <a:pt x="183610" y="324044"/>
                </a:lnTo>
                <a:lnTo>
                  <a:pt x="158280" y="279340"/>
                </a:lnTo>
                <a:lnTo>
                  <a:pt x="132950" y="234636"/>
                </a:lnTo>
                <a:lnTo>
                  <a:pt x="107620" y="189932"/>
                </a:lnTo>
                <a:lnTo>
                  <a:pt x="82289" y="145228"/>
                </a:lnTo>
                <a:lnTo>
                  <a:pt x="56959" y="100524"/>
                </a:lnTo>
                <a:lnTo>
                  <a:pt x="31629" y="55820"/>
                </a:lnTo>
                <a:lnTo>
                  <a:pt x="6299" y="11117"/>
                </a:lnTo>
                <a:lnTo>
                  <a:pt x="0" y="0"/>
                </a:lnTo>
              </a:path>
            </a:pathLst>
          </a:custGeom>
          <a:ln w="25400">
            <a:solidFill>
              <a:srgbClr val="53585F"/>
            </a:solidFill>
          </a:ln>
        </p:spPr>
        <p:txBody>
          <a:bodyPr wrap="square" lIns="0" tIns="0" rIns="0" bIns="0" rtlCol="0"/>
          <a:lstStyle/>
          <a:p>
            <a:endParaRPr/>
          </a:p>
        </p:txBody>
      </p:sp>
      <p:sp>
        <p:nvSpPr>
          <p:cNvPr id="27" name="object 27"/>
          <p:cNvSpPr/>
          <p:nvPr/>
        </p:nvSpPr>
        <p:spPr>
          <a:xfrm>
            <a:off x="9584397" y="5924956"/>
            <a:ext cx="113664" cy="136525"/>
          </a:xfrm>
          <a:custGeom>
            <a:avLst/>
            <a:gdLst/>
            <a:ahLst/>
            <a:cxnLst/>
            <a:rect l="l" t="t" r="r" b="b"/>
            <a:pathLst>
              <a:path w="113665" h="136525">
                <a:moveTo>
                  <a:pt x="0" y="0"/>
                </a:moveTo>
                <a:lnTo>
                  <a:pt x="7061" y="136118"/>
                </a:lnTo>
                <a:lnTo>
                  <a:pt x="113131" y="76022"/>
                </a:lnTo>
                <a:lnTo>
                  <a:pt x="0" y="0"/>
                </a:lnTo>
                <a:close/>
              </a:path>
            </a:pathLst>
          </a:custGeom>
          <a:solidFill>
            <a:srgbClr val="53585F"/>
          </a:solidFill>
        </p:spPr>
        <p:txBody>
          <a:bodyPr wrap="square" lIns="0" tIns="0" rIns="0" bIns="0" rtlCol="0"/>
          <a:lstStyle/>
          <a:p>
            <a:endParaRPr/>
          </a:p>
        </p:txBody>
      </p:sp>
      <p:sp>
        <p:nvSpPr>
          <p:cNvPr id="28" name="object 28"/>
          <p:cNvSpPr/>
          <p:nvPr/>
        </p:nvSpPr>
        <p:spPr>
          <a:xfrm>
            <a:off x="9972930" y="5544236"/>
            <a:ext cx="1903095" cy="329565"/>
          </a:xfrm>
          <a:custGeom>
            <a:avLst/>
            <a:gdLst/>
            <a:ahLst/>
            <a:cxnLst/>
            <a:rect l="l" t="t" r="r" b="b"/>
            <a:pathLst>
              <a:path w="1903095" h="329564">
                <a:moveTo>
                  <a:pt x="0" y="0"/>
                </a:moveTo>
                <a:lnTo>
                  <a:pt x="12514" y="2165"/>
                </a:lnTo>
                <a:lnTo>
                  <a:pt x="62255" y="10770"/>
                </a:lnTo>
                <a:lnTo>
                  <a:pt x="111997" y="19376"/>
                </a:lnTo>
                <a:lnTo>
                  <a:pt x="161739" y="27981"/>
                </a:lnTo>
                <a:lnTo>
                  <a:pt x="211481" y="36587"/>
                </a:lnTo>
                <a:lnTo>
                  <a:pt x="261223" y="45193"/>
                </a:lnTo>
                <a:lnTo>
                  <a:pt x="310965" y="53798"/>
                </a:lnTo>
                <a:lnTo>
                  <a:pt x="360707" y="62404"/>
                </a:lnTo>
                <a:lnTo>
                  <a:pt x="410450" y="71010"/>
                </a:lnTo>
                <a:lnTo>
                  <a:pt x="460192" y="79616"/>
                </a:lnTo>
                <a:lnTo>
                  <a:pt x="509935" y="88221"/>
                </a:lnTo>
                <a:lnTo>
                  <a:pt x="559678" y="96827"/>
                </a:lnTo>
                <a:lnTo>
                  <a:pt x="609421" y="105433"/>
                </a:lnTo>
                <a:lnTo>
                  <a:pt x="659164" y="114039"/>
                </a:lnTo>
                <a:lnTo>
                  <a:pt x="708907" y="122645"/>
                </a:lnTo>
                <a:lnTo>
                  <a:pt x="758650" y="131250"/>
                </a:lnTo>
                <a:lnTo>
                  <a:pt x="808393" y="139856"/>
                </a:lnTo>
                <a:lnTo>
                  <a:pt x="858137" y="148462"/>
                </a:lnTo>
                <a:lnTo>
                  <a:pt x="907880" y="157068"/>
                </a:lnTo>
                <a:lnTo>
                  <a:pt x="957624" y="165674"/>
                </a:lnTo>
                <a:lnTo>
                  <a:pt x="1007367" y="174280"/>
                </a:lnTo>
                <a:lnTo>
                  <a:pt x="1057111" y="182886"/>
                </a:lnTo>
                <a:lnTo>
                  <a:pt x="1106855" y="191492"/>
                </a:lnTo>
                <a:lnTo>
                  <a:pt x="1156599" y="200098"/>
                </a:lnTo>
                <a:lnTo>
                  <a:pt x="1206343" y="208704"/>
                </a:lnTo>
                <a:lnTo>
                  <a:pt x="1256087" y="217310"/>
                </a:lnTo>
                <a:lnTo>
                  <a:pt x="1305831" y="225916"/>
                </a:lnTo>
                <a:lnTo>
                  <a:pt x="1355575" y="234522"/>
                </a:lnTo>
                <a:lnTo>
                  <a:pt x="1405319" y="243128"/>
                </a:lnTo>
                <a:lnTo>
                  <a:pt x="1455063" y="251734"/>
                </a:lnTo>
                <a:lnTo>
                  <a:pt x="1504807" y="260340"/>
                </a:lnTo>
                <a:lnTo>
                  <a:pt x="1554552" y="268946"/>
                </a:lnTo>
                <a:lnTo>
                  <a:pt x="1604296" y="277552"/>
                </a:lnTo>
                <a:lnTo>
                  <a:pt x="1654040" y="286159"/>
                </a:lnTo>
                <a:lnTo>
                  <a:pt x="1703785" y="294765"/>
                </a:lnTo>
                <a:lnTo>
                  <a:pt x="1753529" y="303371"/>
                </a:lnTo>
                <a:lnTo>
                  <a:pt x="1803274" y="311977"/>
                </a:lnTo>
                <a:lnTo>
                  <a:pt x="1853018" y="320583"/>
                </a:lnTo>
                <a:lnTo>
                  <a:pt x="1902763" y="329189"/>
                </a:lnTo>
              </a:path>
            </a:pathLst>
          </a:custGeom>
          <a:ln w="25400">
            <a:solidFill>
              <a:srgbClr val="53585F"/>
            </a:solidFill>
          </a:ln>
        </p:spPr>
        <p:txBody>
          <a:bodyPr wrap="square" lIns="0" tIns="0" rIns="0" bIns="0" rtlCol="0"/>
          <a:lstStyle/>
          <a:p>
            <a:endParaRPr/>
          </a:p>
        </p:txBody>
      </p:sp>
      <p:sp>
        <p:nvSpPr>
          <p:cNvPr id="29" name="object 29"/>
          <p:cNvSpPr/>
          <p:nvPr/>
        </p:nvSpPr>
        <p:spPr>
          <a:xfrm>
            <a:off x="9865309" y="5486323"/>
            <a:ext cx="130810" cy="120650"/>
          </a:xfrm>
          <a:custGeom>
            <a:avLst/>
            <a:gdLst/>
            <a:ahLst/>
            <a:cxnLst/>
            <a:rect l="l" t="t" r="r" b="b"/>
            <a:pathLst>
              <a:path w="130809" h="120650">
                <a:moveTo>
                  <a:pt x="130517" y="0"/>
                </a:moveTo>
                <a:lnTo>
                  <a:pt x="0" y="39293"/>
                </a:lnTo>
                <a:lnTo>
                  <a:pt x="109740" y="120141"/>
                </a:lnTo>
                <a:lnTo>
                  <a:pt x="130517" y="0"/>
                </a:lnTo>
                <a:close/>
              </a:path>
            </a:pathLst>
          </a:custGeom>
          <a:solidFill>
            <a:srgbClr val="53585F"/>
          </a:solidFill>
        </p:spPr>
        <p:txBody>
          <a:bodyPr wrap="square" lIns="0" tIns="0" rIns="0" bIns="0" rtlCol="0"/>
          <a:lstStyle/>
          <a:p>
            <a:endParaRPr/>
          </a:p>
        </p:txBody>
      </p:sp>
      <p:sp>
        <p:nvSpPr>
          <p:cNvPr id="30" name="object 30"/>
          <p:cNvSpPr/>
          <p:nvPr/>
        </p:nvSpPr>
        <p:spPr>
          <a:xfrm>
            <a:off x="12688316" y="3600586"/>
            <a:ext cx="905510" cy="1857375"/>
          </a:xfrm>
          <a:custGeom>
            <a:avLst/>
            <a:gdLst/>
            <a:ahLst/>
            <a:cxnLst/>
            <a:rect l="l" t="t" r="r" b="b"/>
            <a:pathLst>
              <a:path w="905509" h="1857375">
                <a:moveTo>
                  <a:pt x="904998" y="0"/>
                </a:moveTo>
                <a:lnTo>
                  <a:pt x="876947" y="57556"/>
                </a:lnTo>
                <a:lnTo>
                  <a:pt x="854460" y="103696"/>
                </a:lnTo>
                <a:lnTo>
                  <a:pt x="831973" y="149835"/>
                </a:lnTo>
                <a:lnTo>
                  <a:pt x="809486" y="195975"/>
                </a:lnTo>
                <a:lnTo>
                  <a:pt x="786999" y="242114"/>
                </a:lnTo>
                <a:lnTo>
                  <a:pt x="764513" y="288254"/>
                </a:lnTo>
                <a:lnTo>
                  <a:pt x="742026" y="334393"/>
                </a:lnTo>
                <a:lnTo>
                  <a:pt x="719540" y="380532"/>
                </a:lnTo>
                <a:lnTo>
                  <a:pt x="697053" y="426670"/>
                </a:lnTo>
                <a:lnTo>
                  <a:pt x="674567" y="472809"/>
                </a:lnTo>
                <a:lnTo>
                  <a:pt x="652081" y="518947"/>
                </a:lnTo>
                <a:lnTo>
                  <a:pt x="629595" y="565086"/>
                </a:lnTo>
                <a:lnTo>
                  <a:pt x="607108" y="611224"/>
                </a:lnTo>
                <a:lnTo>
                  <a:pt x="584622" y="657362"/>
                </a:lnTo>
                <a:lnTo>
                  <a:pt x="562136" y="703500"/>
                </a:lnTo>
                <a:lnTo>
                  <a:pt x="539650" y="749638"/>
                </a:lnTo>
                <a:lnTo>
                  <a:pt x="517165" y="795775"/>
                </a:lnTo>
                <a:lnTo>
                  <a:pt x="494679" y="841913"/>
                </a:lnTo>
                <a:lnTo>
                  <a:pt x="472193" y="888050"/>
                </a:lnTo>
                <a:lnTo>
                  <a:pt x="449707" y="934188"/>
                </a:lnTo>
                <a:lnTo>
                  <a:pt x="427221" y="980325"/>
                </a:lnTo>
                <a:lnTo>
                  <a:pt x="404736" y="1026462"/>
                </a:lnTo>
                <a:lnTo>
                  <a:pt x="382250" y="1072599"/>
                </a:lnTo>
                <a:lnTo>
                  <a:pt x="359765" y="1118736"/>
                </a:lnTo>
                <a:lnTo>
                  <a:pt x="337279" y="1164873"/>
                </a:lnTo>
                <a:lnTo>
                  <a:pt x="314794" y="1211010"/>
                </a:lnTo>
                <a:lnTo>
                  <a:pt x="292308" y="1257147"/>
                </a:lnTo>
                <a:lnTo>
                  <a:pt x="269823" y="1303284"/>
                </a:lnTo>
                <a:lnTo>
                  <a:pt x="247337" y="1349420"/>
                </a:lnTo>
                <a:lnTo>
                  <a:pt x="224852" y="1395557"/>
                </a:lnTo>
                <a:lnTo>
                  <a:pt x="202367" y="1441693"/>
                </a:lnTo>
                <a:lnTo>
                  <a:pt x="179881" y="1487830"/>
                </a:lnTo>
                <a:lnTo>
                  <a:pt x="157396" y="1533966"/>
                </a:lnTo>
                <a:lnTo>
                  <a:pt x="134911" y="1580103"/>
                </a:lnTo>
                <a:lnTo>
                  <a:pt x="112426" y="1626239"/>
                </a:lnTo>
                <a:lnTo>
                  <a:pt x="89940" y="1672375"/>
                </a:lnTo>
                <a:lnTo>
                  <a:pt x="67455" y="1718512"/>
                </a:lnTo>
                <a:lnTo>
                  <a:pt x="44970" y="1764648"/>
                </a:lnTo>
                <a:lnTo>
                  <a:pt x="22485" y="1810784"/>
                </a:lnTo>
                <a:lnTo>
                  <a:pt x="0" y="1856920"/>
                </a:lnTo>
              </a:path>
            </a:pathLst>
          </a:custGeom>
          <a:ln w="25400">
            <a:solidFill>
              <a:srgbClr val="53585F"/>
            </a:solidFill>
          </a:ln>
        </p:spPr>
        <p:txBody>
          <a:bodyPr wrap="square" lIns="0" tIns="0" rIns="0" bIns="0" rtlCol="0"/>
          <a:lstStyle/>
          <a:p>
            <a:endParaRPr/>
          </a:p>
        </p:txBody>
      </p:sp>
      <p:sp>
        <p:nvSpPr>
          <p:cNvPr id="31" name="object 31"/>
          <p:cNvSpPr/>
          <p:nvPr/>
        </p:nvSpPr>
        <p:spPr>
          <a:xfrm>
            <a:off x="13532992" y="3502405"/>
            <a:ext cx="109855" cy="136525"/>
          </a:xfrm>
          <a:custGeom>
            <a:avLst/>
            <a:gdLst/>
            <a:ahLst/>
            <a:cxnLst/>
            <a:rect l="l" t="t" r="r" b="b"/>
            <a:pathLst>
              <a:path w="109855" h="136525">
                <a:moveTo>
                  <a:pt x="108203" y="0"/>
                </a:moveTo>
                <a:lnTo>
                  <a:pt x="0" y="82892"/>
                </a:lnTo>
                <a:lnTo>
                  <a:pt x="109601" y="136296"/>
                </a:lnTo>
                <a:lnTo>
                  <a:pt x="108203" y="0"/>
                </a:lnTo>
                <a:close/>
              </a:path>
            </a:pathLst>
          </a:custGeom>
          <a:solidFill>
            <a:srgbClr val="53585F"/>
          </a:solidFill>
        </p:spPr>
        <p:txBody>
          <a:bodyPr wrap="square" lIns="0" tIns="0" rIns="0" bIns="0" rtlCol="0"/>
          <a:lstStyle/>
          <a:p>
            <a:endParaRPr/>
          </a:p>
        </p:txBody>
      </p:sp>
      <p:sp>
        <p:nvSpPr>
          <p:cNvPr id="32" name="object 32"/>
          <p:cNvSpPr/>
          <p:nvPr/>
        </p:nvSpPr>
        <p:spPr>
          <a:xfrm>
            <a:off x="13008863" y="5970739"/>
            <a:ext cx="1656080" cy="0"/>
          </a:xfrm>
          <a:custGeom>
            <a:avLst/>
            <a:gdLst/>
            <a:ahLst/>
            <a:cxnLst/>
            <a:rect l="l" t="t" r="r" b="b"/>
            <a:pathLst>
              <a:path w="1656080">
                <a:moveTo>
                  <a:pt x="0" y="0"/>
                </a:moveTo>
                <a:lnTo>
                  <a:pt x="0" y="0"/>
                </a:lnTo>
                <a:lnTo>
                  <a:pt x="1642833" y="0"/>
                </a:lnTo>
                <a:lnTo>
                  <a:pt x="1655533" y="0"/>
                </a:lnTo>
              </a:path>
            </a:pathLst>
          </a:custGeom>
          <a:ln w="25400">
            <a:solidFill>
              <a:srgbClr val="53585F"/>
            </a:solidFill>
          </a:ln>
        </p:spPr>
        <p:txBody>
          <a:bodyPr wrap="square" lIns="0" tIns="0" rIns="0" bIns="0" rtlCol="0"/>
          <a:lstStyle/>
          <a:p>
            <a:endParaRPr/>
          </a:p>
        </p:txBody>
      </p:sp>
      <p:sp>
        <p:nvSpPr>
          <p:cNvPr id="33" name="object 33"/>
          <p:cNvSpPr/>
          <p:nvPr/>
        </p:nvSpPr>
        <p:spPr>
          <a:xfrm>
            <a:off x="14651609" y="5909779"/>
            <a:ext cx="121920" cy="121920"/>
          </a:xfrm>
          <a:custGeom>
            <a:avLst/>
            <a:gdLst/>
            <a:ahLst/>
            <a:cxnLst/>
            <a:rect l="l" t="t" r="r" b="b"/>
            <a:pathLst>
              <a:path w="121919" h="121920">
                <a:moveTo>
                  <a:pt x="0" y="0"/>
                </a:moveTo>
                <a:lnTo>
                  <a:pt x="0" y="121920"/>
                </a:lnTo>
                <a:lnTo>
                  <a:pt x="121919" y="60960"/>
                </a:lnTo>
                <a:lnTo>
                  <a:pt x="0" y="0"/>
                </a:lnTo>
                <a:close/>
              </a:path>
            </a:pathLst>
          </a:custGeom>
          <a:solidFill>
            <a:srgbClr val="53585F"/>
          </a:solidFill>
        </p:spPr>
        <p:txBody>
          <a:bodyPr wrap="square" lIns="0" tIns="0" rIns="0" bIns="0" rtlCol="0"/>
          <a:lstStyle/>
          <a:p>
            <a:endParaRPr/>
          </a:p>
        </p:txBody>
      </p:sp>
      <p:sp>
        <p:nvSpPr>
          <p:cNvPr id="34" name="object 34"/>
          <p:cNvSpPr/>
          <p:nvPr/>
        </p:nvSpPr>
        <p:spPr>
          <a:xfrm>
            <a:off x="14141322" y="3502342"/>
            <a:ext cx="905510" cy="1857375"/>
          </a:xfrm>
          <a:custGeom>
            <a:avLst/>
            <a:gdLst/>
            <a:ahLst/>
            <a:cxnLst/>
            <a:rect l="l" t="t" r="r" b="b"/>
            <a:pathLst>
              <a:path w="905509" h="1857375">
                <a:moveTo>
                  <a:pt x="0" y="0"/>
                </a:moveTo>
                <a:lnTo>
                  <a:pt x="22485" y="46136"/>
                </a:lnTo>
                <a:lnTo>
                  <a:pt x="44970" y="92272"/>
                </a:lnTo>
                <a:lnTo>
                  <a:pt x="67455" y="138408"/>
                </a:lnTo>
                <a:lnTo>
                  <a:pt x="89940" y="184544"/>
                </a:lnTo>
                <a:lnTo>
                  <a:pt x="112426" y="230681"/>
                </a:lnTo>
                <a:lnTo>
                  <a:pt x="134911" y="276817"/>
                </a:lnTo>
                <a:lnTo>
                  <a:pt x="157396" y="322953"/>
                </a:lnTo>
                <a:lnTo>
                  <a:pt x="179881" y="369089"/>
                </a:lnTo>
                <a:lnTo>
                  <a:pt x="202366" y="415226"/>
                </a:lnTo>
                <a:lnTo>
                  <a:pt x="224852" y="461362"/>
                </a:lnTo>
                <a:lnTo>
                  <a:pt x="247337" y="507498"/>
                </a:lnTo>
                <a:lnTo>
                  <a:pt x="269822" y="553634"/>
                </a:lnTo>
                <a:lnTo>
                  <a:pt x="292307" y="599771"/>
                </a:lnTo>
                <a:lnTo>
                  <a:pt x="314793" y="645907"/>
                </a:lnTo>
                <a:lnTo>
                  <a:pt x="337278" y="692043"/>
                </a:lnTo>
                <a:lnTo>
                  <a:pt x="359763" y="738179"/>
                </a:lnTo>
                <a:lnTo>
                  <a:pt x="382248" y="784316"/>
                </a:lnTo>
                <a:lnTo>
                  <a:pt x="404733" y="830452"/>
                </a:lnTo>
                <a:lnTo>
                  <a:pt x="427219" y="876588"/>
                </a:lnTo>
                <a:lnTo>
                  <a:pt x="449704" y="922724"/>
                </a:lnTo>
                <a:lnTo>
                  <a:pt x="472189" y="968861"/>
                </a:lnTo>
                <a:lnTo>
                  <a:pt x="494674" y="1014997"/>
                </a:lnTo>
                <a:lnTo>
                  <a:pt x="517160" y="1061133"/>
                </a:lnTo>
                <a:lnTo>
                  <a:pt x="539645" y="1107269"/>
                </a:lnTo>
                <a:lnTo>
                  <a:pt x="562130" y="1153406"/>
                </a:lnTo>
                <a:lnTo>
                  <a:pt x="584615" y="1199542"/>
                </a:lnTo>
                <a:lnTo>
                  <a:pt x="607101" y="1245678"/>
                </a:lnTo>
                <a:lnTo>
                  <a:pt x="629586" y="1291814"/>
                </a:lnTo>
                <a:lnTo>
                  <a:pt x="652071" y="1337951"/>
                </a:lnTo>
                <a:lnTo>
                  <a:pt x="674556" y="1384087"/>
                </a:lnTo>
                <a:lnTo>
                  <a:pt x="697042" y="1430223"/>
                </a:lnTo>
                <a:lnTo>
                  <a:pt x="719527" y="1476359"/>
                </a:lnTo>
                <a:lnTo>
                  <a:pt x="742012" y="1522496"/>
                </a:lnTo>
                <a:lnTo>
                  <a:pt x="764497" y="1568632"/>
                </a:lnTo>
                <a:lnTo>
                  <a:pt x="786982" y="1614768"/>
                </a:lnTo>
                <a:lnTo>
                  <a:pt x="809468" y="1660904"/>
                </a:lnTo>
                <a:lnTo>
                  <a:pt x="831953" y="1707040"/>
                </a:lnTo>
                <a:lnTo>
                  <a:pt x="854438" y="1753177"/>
                </a:lnTo>
                <a:lnTo>
                  <a:pt x="876923" y="1799313"/>
                </a:lnTo>
                <a:lnTo>
                  <a:pt x="899408" y="1845449"/>
                </a:lnTo>
                <a:lnTo>
                  <a:pt x="904998" y="1856917"/>
                </a:lnTo>
              </a:path>
            </a:pathLst>
          </a:custGeom>
          <a:ln w="25400">
            <a:solidFill>
              <a:srgbClr val="53585F"/>
            </a:solidFill>
          </a:ln>
        </p:spPr>
        <p:txBody>
          <a:bodyPr wrap="square" lIns="0" tIns="0" rIns="0" bIns="0" rtlCol="0"/>
          <a:lstStyle/>
          <a:p>
            <a:endParaRPr/>
          </a:p>
        </p:txBody>
      </p:sp>
      <p:sp>
        <p:nvSpPr>
          <p:cNvPr id="35" name="object 35"/>
          <p:cNvSpPr/>
          <p:nvPr/>
        </p:nvSpPr>
        <p:spPr>
          <a:xfrm>
            <a:off x="14986000" y="5321134"/>
            <a:ext cx="109855" cy="136525"/>
          </a:xfrm>
          <a:custGeom>
            <a:avLst/>
            <a:gdLst/>
            <a:ahLst/>
            <a:cxnLst/>
            <a:rect l="l" t="t" r="r" b="b"/>
            <a:pathLst>
              <a:path w="109855" h="136525">
                <a:moveTo>
                  <a:pt x="109601" y="0"/>
                </a:moveTo>
                <a:lnTo>
                  <a:pt x="0" y="53416"/>
                </a:lnTo>
                <a:lnTo>
                  <a:pt x="108203" y="136309"/>
                </a:lnTo>
                <a:lnTo>
                  <a:pt x="109601" y="0"/>
                </a:lnTo>
                <a:close/>
              </a:path>
            </a:pathLst>
          </a:custGeom>
          <a:solidFill>
            <a:srgbClr val="53585F"/>
          </a:solidFill>
        </p:spPr>
        <p:txBody>
          <a:bodyPr wrap="square" lIns="0" tIns="0" rIns="0" bIns="0" rtlCol="0"/>
          <a:lstStyle/>
          <a:p>
            <a:endParaRPr/>
          </a:p>
        </p:txBody>
      </p:sp>
      <p:sp>
        <p:nvSpPr>
          <p:cNvPr id="36" name="object 36"/>
          <p:cNvSpPr/>
          <p:nvPr/>
        </p:nvSpPr>
        <p:spPr>
          <a:xfrm>
            <a:off x="9019866" y="2802559"/>
            <a:ext cx="4304665" cy="119380"/>
          </a:xfrm>
          <a:custGeom>
            <a:avLst/>
            <a:gdLst/>
            <a:ahLst/>
            <a:cxnLst/>
            <a:rect l="l" t="t" r="r" b="b"/>
            <a:pathLst>
              <a:path w="4304665" h="119380">
                <a:moveTo>
                  <a:pt x="0" y="105630"/>
                </a:moveTo>
                <a:lnTo>
                  <a:pt x="62324" y="99284"/>
                </a:lnTo>
                <a:lnTo>
                  <a:pt x="112037" y="94391"/>
                </a:lnTo>
                <a:lnTo>
                  <a:pt x="161769" y="89621"/>
                </a:lnTo>
                <a:lnTo>
                  <a:pt x="211520" y="84975"/>
                </a:lnTo>
                <a:lnTo>
                  <a:pt x="261290" y="80453"/>
                </a:lnTo>
                <a:lnTo>
                  <a:pt x="311080" y="76055"/>
                </a:lnTo>
                <a:lnTo>
                  <a:pt x="360888" y="71780"/>
                </a:lnTo>
                <a:lnTo>
                  <a:pt x="410716" y="67628"/>
                </a:lnTo>
                <a:lnTo>
                  <a:pt x="460562" y="63601"/>
                </a:lnTo>
                <a:lnTo>
                  <a:pt x="510427" y="59697"/>
                </a:lnTo>
                <a:lnTo>
                  <a:pt x="560312" y="55917"/>
                </a:lnTo>
                <a:lnTo>
                  <a:pt x="610216" y="52260"/>
                </a:lnTo>
                <a:lnTo>
                  <a:pt x="660138" y="48727"/>
                </a:lnTo>
                <a:lnTo>
                  <a:pt x="710080" y="45317"/>
                </a:lnTo>
                <a:lnTo>
                  <a:pt x="760041" y="42032"/>
                </a:lnTo>
                <a:lnTo>
                  <a:pt x="810020" y="38869"/>
                </a:lnTo>
                <a:lnTo>
                  <a:pt x="860019" y="35831"/>
                </a:lnTo>
                <a:lnTo>
                  <a:pt x="910037" y="32916"/>
                </a:lnTo>
                <a:lnTo>
                  <a:pt x="960074" y="30125"/>
                </a:lnTo>
                <a:lnTo>
                  <a:pt x="1010130" y="27457"/>
                </a:lnTo>
                <a:lnTo>
                  <a:pt x="1060205" y="24913"/>
                </a:lnTo>
                <a:lnTo>
                  <a:pt x="1110299" y="22493"/>
                </a:lnTo>
                <a:lnTo>
                  <a:pt x="1160412" y="20196"/>
                </a:lnTo>
                <a:lnTo>
                  <a:pt x="1210544" y="18023"/>
                </a:lnTo>
                <a:lnTo>
                  <a:pt x="1260695" y="15974"/>
                </a:lnTo>
                <a:lnTo>
                  <a:pt x="1310865" y="14048"/>
                </a:lnTo>
                <a:lnTo>
                  <a:pt x="1361054" y="12246"/>
                </a:lnTo>
                <a:lnTo>
                  <a:pt x="1411262" y="10568"/>
                </a:lnTo>
                <a:lnTo>
                  <a:pt x="1461489" y="9013"/>
                </a:lnTo>
                <a:lnTo>
                  <a:pt x="1511735" y="7582"/>
                </a:lnTo>
                <a:lnTo>
                  <a:pt x="1562001" y="6274"/>
                </a:lnTo>
                <a:lnTo>
                  <a:pt x="1612285" y="5091"/>
                </a:lnTo>
                <a:lnTo>
                  <a:pt x="1662588" y="4030"/>
                </a:lnTo>
                <a:lnTo>
                  <a:pt x="1712911" y="3094"/>
                </a:lnTo>
                <a:lnTo>
                  <a:pt x="1763252" y="2281"/>
                </a:lnTo>
                <a:lnTo>
                  <a:pt x="1813612" y="1591"/>
                </a:lnTo>
                <a:lnTo>
                  <a:pt x="1863992" y="1026"/>
                </a:lnTo>
                <a:lnTo>
                  <a:pt x="1914390" y="584"/>
                </a:lnTo>
                <a:lnTo>
                  <a:pt x="1964808" y="265"/>
                </a:lnTo>
                <a:lnTo>
                  <a:pt x="2015244" y="71"/>
                </a:lnTo>
                <a:lnTo>
                  <a:pt x="2065700" y="0"/>
                </a:lnTo>
                <a:lnTo>
                  <a:pt x="2116174" y="52"/>
                </a:lnTo>
                <a:lnTo>
                  <a:pt x="2166668" y="228"/>
                </a:lnTo>
                <a:lnTo>
                  <a:pt x="2217181" y="528"/>
                </a:lnTo>
                <a:lnTo>
                  <a:pt x="2267712" y="952"/>
                </a:lnTo>
                <a:lnTo>
                  <a:pt x="2318263" y="1499"/>
                </a:lnTo>
                <a:lnTo>
                  <a:pt x="2368832" y="2169"/>
                </a:lnTo>
                <a:lnTo>
                  <a:pt x="2419421" y="2964"/>
                </a:lnTo>
                <a:lnTo>
                  <a:pt x="2470029" y="3882"/>
                </a:lnTo>
                <a:lnTo>
                  <a:pt x="2520656" y="4923"/>
                </a:lnTo>
                <a:lnTo>
                  <a:pt x="2571301" y="6089"/>
                </a:lnTo>
                <a:lnTo>
                  <a:pt x="2621966" y="7378"/>
                </a:lnTo>
                <a:lnTo>
                  <a:pt x="2672650" y="8790"/>
                </a:lnTo>
                <a:lnTo>
                  <a:pt x="2723353" y="10327"/>
                </a:lnTo>
                <a:lnTo>
                  <a:pt x="2774074" y="11986"/>
                </a:lnTo>
                <a:lnTo>
                  <a:pt x="2824815" y="13770"/>
                </a:lnTo>
                <a:lnTo>
                  <a:pt x="2875575" y="15677"/>
                </a:lnTo>
                <a:lnTo>
                  <a:pt x="2926354" y="17708"/>
                </a:lnTo>
                <a:lnTo>
                  <a:pt x="2977152" y="19862"/>
                </a:lnTo>
                <a:lnTo>
                  <a:pt x="3027968" y="22141"/>
                </a:lnTo>
                <a:lnTo>
                  <a:pt x="3078804" y="24542"/>
                </a:lnTo>
                <a:lnTo>
                  <a:pt x="3129659" y="27068"/>
                </a:lnTo>
                <a:lnTo>
                  <a:pt x="3180533" y="29717"/>
                </a:lnTo>
                <a:lnTo>
                  <a:pt x="3231426" y="32489"/>
                </a:lnTo>
                <a:lnTo>
                  <a:pt x="3282338" y="35386"/>
                </a:lnTo>
                <a:lnTo>
                  <a:pt x="3333269" y="38406"/>
                </a:lnTo>
                <a:lnTo>
                  <a:pt x="3384219" y="41549"/>
                </a:lnTo>
                <a:lnTo>
                  <a:pt x="3435188" y="44817"/>
                </a:lnTo>
                <a:lnTo>
                  <a:pt x="3486176" y="48207"/>
                </a:lnTo>
                <a:lnTo>
                  <a:pt x="3537182" y="51722"/>
                </a:lnTo>
                <a:lnTo>
                  <a:pt x="3588208" y="55360"/>
                </a:lnTo>
                <a:lnTo>
                  <a:pt x="3639253" y="59122"/>
                </a:lnTo>
                <a:lnTo>
                  <a:pt x="3690317" y="63007"/>
                </a:lnTo>
                <a:lnTo>
                  <a:pt x="3741400" y="67017"/>
                </a:lnTo>
                <a:lnTo>
                  <a:pt x="3792502" y="71149"/>
                </a:lnTo>
                <a:lnTo>
                  <a:pt x="3843623" y="75406"/>
                </a:lnTo>
                <a:lnTo>
                  <a:pt x="3894763" y="79786"/>
                </a:lnTo>
                <a:lnTo>
                  <a:pt x="3945922" y="84289"/>
                </a:lnTo>
                <a:lnTo>
                  <a:pt x="3997100" y="88917"/>
                </a:lnTo>
                <a:lnTo>
                  <a:pt x="4048297" y="93668"/>
                </a:lnTo>
                <a:lnTo>
                  <a:pt x="4099513" y="98542"/>
                </a:lnTo>
                <a:lnTo>
                  <a:pt x="4150748" y="103541"/>
                </a:lnTo>
                <a:lnTo>
                  <a:pt x="4202002" y="108663"/>
                </a:lnTo>
                <a:lnTo>
                  <a:pt x="4253275" y="113908"/>
                </a:lnTo>
                <a:lnTo>
                  <a:pt x="4304567" y="119277"/>
                </a:lnTo>
              </a:path>
            </a:pathLst>
          </a:custGeom>
          <a:ln w="25400">
            <a:solidFill>
              <a:srgbClr val="53585F"/>
            </a:solidFill>
          </a:ln>
        </p:spPr>
        <p:txBody>
          <a:bodyPr wrap="square" lIns="0" tIns="0" rIns="0" bIns="0" rtlCol="0"/>
          <a:lstStyle/>
          <a:p>
            <a:endParaRPr/>
          </a:p>
        </p:txBody>
      </p:sp>
      <p:sp>
        <p:nvSpPr>
          <p:cNvPr id="37" name="object 37"/>
          <p:cNvSpPr/>
          <p:nvPr/>
        </p:nvSpPr>
        <p:spPr>
          <a:xfrm>
            <a:off x="8911246" y="2846235"/>
            <a:ext cx="127635" cy="121285"/>
          </a:xfrm>
          <a:custGeom>
            <a:avLst/>
            <a:gdLst/>
            <a:ahLst/>
            <a:cxnLst/>
            <a:rect l="l" t="t" r="r" b="b"/>
            <a:pathLst>
              <a:path w="127634" h="121285">
                <a:moveTo>
                  <a:pt x="114871" y="0"/>
                </a:moveTo>
                <a:lnTo>
                  <a:pt x="0" y="73393"/>
                </a:lnTo>
                <a:lnTo>
                  <a:pt x="127634" y="121246"/>
                </a:lnTo>
                <a:lnTo>
                  <a:pt x="114871" y="0"/>
                </a:lnTo>
                <a:close/>
              </a:path>
            </a:pathLst>
          </a:custGeom>
          <a:solidFill>
            <a:srgbClr val="53585F"/>
          </a:solidFill>
        </p:spPr>
        <p:txBody>
          <a:bodyPr wrap="square" lIns="0" tIns="0" rIns="0" bIns="0" rtlCol="0"/>
          <a:lstStyle/>
          <a:p>
            <a:endParaRPr/>
          </a:p>
        </p:txBody>
      </p:sp>
      <p:sp>
        <p:nvSpPr>
          <p:cNvPr id="38" name="object 38"/>
          <p:cNvSpPr/>
          <p:nvPr/>
        </p:nvSpPr>
        <p:spPr>
          <a:xfrm>
            <a:off x="11357584" y="6306477"/>
            <a:ext cx="3525520" cy="1457325"/>
          </a:xfrm>
          <a:custGeom>
            <a:avLst/>
            <a:gdLst/>
            <a:ahLst/>
            <a:cxnLst/>
            <a:rect l="l" t="t" r="r" b="b"/>
            <a:pathLst>
              <a:path w="3525519" h="1457325">
                <a:moveTo>
                  <a:pt x="0" y="1457223"/>
                </a:moveTo>
                <a:lnTo>
                  <a:pt x="63035" y="1445043"/>
                </a:lnTo>
                <a:lnTo>
                  <a:pt x="113469" y="1434939"/>
                </a:lnTo>
                <a:lnTo>
                  <a:pt x="163787" y="1424588"/>
                </a:lnTo>
                <a:lnTo>
                  <a:pt x="213990" y="1413989"/>
                </a:lnTo>
                <a:lnTo>
                  <a:pt x="264078" y="1403142"/>
                </a:lnTo>
                <a:lnTo>
                  <a:pt x="314050" y="1392048"/>
                </a:lnTo>
                <a:lnTo>
                  <a:pt x="363906" y="1380706"/>
                </a:lnTo>
                <a:lnTo>
                  <a:pt x="413647" y="1369116"/>
                </a:lnTo>
                <a:lnTo>
                  <a:pt x="463273" y="1357279"/>
                </a:lnTo>
                <a:lnTo>
                  <a:pt x="512782" y="1345194"/>
                </a:lnTo>
                <a:lnTo>
                  <a:pt x="562177" y="1332861"/>
                </a:lnTo>
                <a:lnTo>
                  <a:pt x="611456" y="1320281"/>
                </a:lnTo>
                <a:lnTo>
                  <a:pt x="660619" y="1307453"/>
                </a:lnTo>
                <a:lnTo>
                  <a:pt x="709667" y="1294377"/>
                </a:lnTo>
                <a:lnTo>
                  <a:pt x="758599" y="1281054"/>
                </a:lnTo>
                <a:lnTo>
                  <a:pt x="807416" y="1267483"/>
                </a:lnTo>
                <a:lnTo>
                  <a:pt x="856117" y="1253664"/>
                </a:lnTo>
                <a:lnTo>
                  <a:pt x="904703" y="1239598"/>
                </a:lnTo>
                <a:lnTo>
                  <a:pt x="953173" y="1225284"/>
                </a:lnTo>
                <a:lnTo>
                  <a:pt x="1001528" y="1210722"/>
                </a:lnTo>
                <a:lnTo>
                  <a:pt x="1049767" y="1195913"/>
                </a:lnTo>
                <a:lnTo>
                  <a:pt x="1097891" y="1180856"/>
                </a:lnTo>
                <a:lnTo>
                  <a:pt x="1145899" y="1165551"/>
                </a:lnTo>
                <a:lnTo>
                  <a:pt x="1193792" y="1149999"/>
                </a:lnTo>
                <a:lnTo>
                  <a:pt x="1241569" y="1134199"/>
                </a:lnTo>
                <a:lnTo>
                  <a:pt x="1289230" y="1118151"/>
                </a:lnTo>
                <a:lnTo>
                  <a:pt x="1336776" y="1101856"/>
                </a:lnTo>
                <a:lnTo>
                  <a:pt x="1384207" y="1085313"/>
                </a:lnTo>
                <a:lnTo>
                  <a:pt x="1431522" y="1068522"/>
                </a:lnTo>
                <a:lnTo>
                  <a:pt x="1478722" y="1051484"/>
                </a:lnTo>
                <a:lnTo>
                  <a:pt x="1525806" y="1034198"/>
                </a:lnTo>
                <a:lnTo>
                  <a:pt x="1572774" y="1016665"/>
                </a:lnTo>
                <a:lnTo>
                  <a:pt x="1619627" y="998883"/>
                </a:lnTo>
                <a:lnTo>
                  <a:pt x="1666364" y="980854"/>
                </a:lnTo>
                <a:lnTo>
                  <a:pt x="1712986" y="962578"/>
                </a:lnTo>
                <a:lnTo>
                  <a:pt x="1759493" y="944053"/>
                </a:lnTo>
                <a:lnTo>
                  <a:pt x="1805883" y="925282"/>
                </a:lnTo>
                <a:lnTo>
                  <a:pt x="1852159" y="906262"/>
                </a:lnTo>
                <a:lnTo>
                  <a:pt x="1898319" y="886995"/>
                </a:lnTo>
                <a:lnTo>
                  <a:pt x="1944363" y="867480"/>
                </a:lnTo>
                <a:lnTo>
                  <a:pt x="1990292" y="847717"/>
                </a:lnTo>
                <a:lnTo>
                  <a:pt x="2036105" y="827707"/>
                </a:lnTo>
                <a:lnTo>
                  <a:pt x="2081802" y="807449"/>
                </a:lnTo>
                <a:lnTo>
                  <a:pt x="2127385" y="786944"/>
                </a:lnTo>
                <a:lnTo>
                  <a:pt x="2172851" y="766190"/>
                </a:lnTo>
                <a:lnTo>
                  <a:pt x="2218202" y="745189"/>
                </a:lnTo>
                <a:lnTo>
                  <a:pt x="2263438" y="723941"/>
                </a:lnTo>
                <a:lnTo>
                  <a:pt x="2308558" y="702445"/>
                </a:lnTo>
                <a:lnTo>
                  <a:pt x="2353562" y="680701"/>
                </a:lnTo>
                <a:lnTo>
                  <a:pt x="2398451" y="658709"/>
                </a:lnTo>
                <a:lnTo>
                  <a:pt x="2443225" y="636470"/>
                </a:lnTo>
                <a:lnTo>
                  <a:pt x="2487883" y="613983"/>
                </a:lnTo>
                <a:lnTo>
                  <a:pt x="2532425" y="591249"/>
                </a:lnTo>
                <a:lnTo>
                  <a:pt x="2576852" y="568266"/>
                </a:lnTo>
                <a:lnTo>
                  <a:pt x="2621163" y="545037"/>
                </a:lnTo>
                <a:lnTo>
                  <a:pt x="2665359" y="521559"/>
                </a:lnTo>
                <a:lnTo>
                  <a:pt x="2709439" y="497834"/>
                </a:lnTo>
                <a:lnTo>
                  <a:pt x="2753404" y="473861"/>
                </a:lnTo>
                <a:lnTo>
                  <a:pt x="2797253" y="449640"/>
                </a:lnTo>
                <a:lnTo>
                  <a:pt x="2840987" y="425172"/>
                </a:lnTo>
                <a:lnTo>
                  <a:pt x="2884605" y="400456"/>
                </a:lnTo>
                <a:lnTo>
                  <a:pt x="2928107" y="375493"/>
                </a:lnTo>
                <a:lnTo>
                  <a:pt x="2971494" y="350282"/>
                </a:lnTo>
                <a:lnTo>
                  <a:pt x="3014766" y="324823"/>
                </a:lnTo>
                <a:lnTo>
                  <a:pt x="3057922" y="299117"/>
                </a:lnTo>
                <a:lnTo>
                  <a:pt x="3100962" y="273162"/>
                </a:lnTo>
                <a:lnTo>
                  <a:pt x="3143887" y="246961"/>
                </a:lnTo>
                <a:lnTo>
                  <a:pt x="3186697" y="220511"/>
                </a:lnTo>
                <a:lnTo>
                  <a:pt x="3229390" y="193814"/>
                </a:lnTo>
                <a:lnTo>
                  <a:pt x="3271969" y="166869"/>
                </a:lnTo>
                <a:lnTo>
                  <a:pt x="3314431" y="139677"/>
                </a:lnTo>
                <a:lnTo>
                  <a:pt x="3356779" y="112237"/>
                </a:lnTo>
                <a:lnTo>
                  <a:pt x="3399010" y="84549"/>
                </a:lnTo>
                <a:lnTo>
                  <a:pt x="3441126" y="56613"/>
                </a:lnTo>
                <a:lnTo>
                  <a:pt x="3483127" y="28430"/>
                </a:lnTo>
                <a:lnTo>
                  <a:pt x="3525012" y="0"/>
                </a:lnTo>
              </a:path>
            </a:pathLst>
          </a:custGeom>
          <a:ln w="25400">
            <a:solidFill>
              <a:srgbClr val="53585F"/>
            </a:solidFill>
          </a:ln>
        </p:spPr>
        <p:txBody>
          <a:bodyPr wrap="square" lIns="0" tIns="0" rIns="0" bIns="0" rtlCol="0"/>
          <a:lstStyle/>
          <a:p>
            <a:endParaRPr/>
          </a:p>
        </p:txBody>
      </p:sp>
      <p:sp>
        <p:nvSpPr>
          <p:cNvPr id="39" name="object 39"/>
          <p:cNvSpPr/>
          <p:nvPr/>
        </p:nvSpPr>
        <p:spPr>
          <a:xfrm>
            <a:off x="11250206" y="7701445"/>
            <a:ext cx="131445" cy="120014"/>
          </a:xfrm>
          <a:custGeom>
            <a:avLst/>
            <a:gdLst/>
            <a:ahLst/>
            <a:cxnLst/>
            <a:rect l="l" t="t" r="r" b="b"/>
            <a:pathLst>
              <a:path w="131445" h="120015">
                <a:moveTo>
                  <a:pt x="108724" y="0"/>
                </a:moveTo>
                <a:lnTo>
                  <a:pt x="0" y="82232"/>
                </a:lnTo>
                <a:lnTo>
                  <a:pt x="131013" y="119862"/>
                </a:lnTo>
                <a:lnTo>
                  <a:pt x="108724" y="0"/>
                </a:lnTo>
                <a:close/>
              </a:path>
            </a:pathLst>
          </a:custGeom>
          <a:solidFill>
            <a:srgbClr val="53585F"/>
          </a:solidFill>
        </p:spPr>
        <p:txBody>
          <a:bodyPr wrap="square" lIns="0" tIns="0" rIns="0" bIns="0" rtlCol="0"/>
          <a:lstStyle/>
          <a:p>
            <a:endParaRPr/>
          </a:p>
        </p:txBody>
      </p:sp>
      <p:sp>
        <p:nvSpPr>
          <p:cNvPr id="40" name="object 40"/>
          <p:cNvSpPr/>
          <p:nvPr/>
        </p:nvSpPr>
        <p:spPr>
          <a:xfrm>
            <a:off x="9861741" y="3202038"/>
            <a:ext cx="3500120" cy="1838960"/>
          </a:xfrm>
          <a:custGeom>
            <a:avLst/>
            <a:gdLst/>
            <a:ahLst/>
            <a:cxnLst/>
            <a:rect l="l" t="t" r="r" b="b"/>
            <a:pathLst>
              <a:path w="3500119" h="1838960">
                <a:moveTo>
                  <a:pt x="0" y="1838642"/>
                </a:moveTo>
                <a:lnTo>
                  <a:pt x="50296" y="1805307"/>
                </a:lnTo>
                <a:lnTo>
                  <a:pt x="90163" y="1779105"/>
                </a:lnTo>
                <a:lnTo>
                  <a:pt x="130161" y="1752976"/>
                </a:lnTo>
                <a:lnTo>
                  <a:pt x="170287" y="1726919"/>
                </a:lnTo>
                <a:lnTo>
                  <a:pt x="210544" y="1700935"/>
                </a:lnTo>
                <a:lnTo>
                  <a:pt x="250930" y="1675023"/>
                </a:lnTo>
                <a:lnTo>
                  <a:pt x="291447" y="1649184"/>
                </a:lnTo>
                <a:lnTo>
                  <a:pt x="332092" y="1623418"/>
                </a:lnTo>
                <a:lnTo>
                  <a:pt x="372868" y="1597724"/>
                </a:lnTo>
                <a:lnTo>
                  <a:pt x="413773" y="1572102"/>
                </a:lnTo>
                <a:lnTo>
                  <a:pt x="454808" y="1546554"/>
                </a:lnTo>
                <a:lnTo>
                  <a:pt x="495973" y="1521077"/>
                </a:lnTo>
                <a:lnTo>
                  <a:pt x="537267" y="1495673"/>
                </a:lnTo>
                <a:lnTo>
                  <a:pt x="578691" y="1470342"/>
                </a:lnTo>
                <a:lnTo>
                  <a:pt x="620245" y="1445083"/>
                </a:lnTo>
                <a:lnTo>
                  <a:pt x="661929" y="1419897"/>
                </a:lnTo>
                <a:lnTo>
                  <a:pt x="703742" y="1394784"/>
                </a:lnTo>
                <a:lnTo>
                  <a:pt x="745686" y="1369742"/>
                </a:lnTo>
                <a:lnTo>
                  <a:pt x="787758" y="1344774"/>
                </a:lnTo>
                <a:lnTo>
                  <a:pt x="829961" y="1319878"/>
                </a:lnTo>
                <a:lnTo>
                  <a:pt x="872293" y="1295054"/>
                </a:lnTo>
                <a:lnTo>
                  <a:pt x="914755" y="1270303"/>
                </a:lnTo>
                <a:lnTo>
                  <a:pt x="957347" y="1245625"/>
                </a:lnTo>
                <a:lnTo>
                  <a:pt x="1000069" y="1221019"/>
                </a:lnTo>
                <a:lnTo>
                  <a:pt x="1042920" y="1196486"/>
                </a:lnTo>
                <a:lnTo>
                  <a:pt x="1085901" y="1172025"/>
                </a:lnTo>
                <a:lnTo>
                  <a:pt x="1129012" y="1147636"/>
                </a:lnTo>
                <a:lnTo>
                  <a:pt x="1172252" y="1123321"/>
                </a:lnTo>
                <a:lnTo>
                  <a:pt x="1215623" y="1099077"/>
                </a:lnTo>
                <a:lnTo>
                  <a:pt x="1259123" y="1074907"/>
                </a:lnTo>
                <a:lnTo>
                  <a:pt x="1302752" y="1050808"/>
                </a:lnTo>
                <a:lnTo>
                  <a:pt x="1346512" y="1026783"/>
                </a:lnTo>
                <a:lnTo>
                  <a:pt x="1390401" y="1002830"/>
                </a:lnTo>
                <a:lnTo>
                  <a:pt x="1434420" y="978949"/>
                </a:lnTo>
                <a:lnTo>
                  <a:pt x="1478569" y="955141"/>
                </a:lnTo>
                <a:lnTo>
                  <a:pt x="1522847" y="931405"/>
                </a:lnTo>
                <a:lnTo>
                  <a:pt x="1567255" y="907742"/>
                </a:lnTo>
                <a:lnTo>
                  <a:pt x="1611793" y="884152"/>
                </a:lnTo>
                <a:lnTo>
                  <a:pt x="1656461" y="860634"/>
                </a:lnTo>
                <a:lnTo>
                  <a:pt x="1701258" y="837188"/>
                </a:lnTo>
                <a:lnTo>
                  <a:pt x="1746186" y="813815"/>
                </a:lnTo>
                <a:lnTo>
                  <a:pt x="1791243" y="790515"/>
                </a:lnTo>
                <a:lnTo>
                  <a:pt x="1836429" y="767287"/>
                </a:lnTo>
                <a:lnTo>
                  <a:pt x="1881746" y="744132"/>
                </a:lnTo>
                <a:lnTo>
                  <a:pt x="1927192" y="721049"/>
                </a:lnTo>
                <a:lnTo>
                  <a:pt x="1972768" y="698039"/>
                </a:lnTo>
                <a:lnTo>
                  <a:pt x="2018474" y="675101"/>
                </a:lnTo>
                <a:lnTo>
                  <a:pt x="2064309" y="652236"/>
                </a:lnTo>
                <a:lnTo>
                  <a:pt x="2110274" y="629443"/>
                </a:lnTo>
                <a:lnTo>
                  <a:pt x="2156369" y="606723"/>
                </a:lnTo>
                <a:lnTo>
                  <a:pt x="2202594" y="584075"/>
                </a:lnTo>
                <a:lnTo>
                  <a:pt x="2248948" y="561500"/>
                </a:lnTo>
                <a:lnTo>
                  <a:pt x="2295433" y="538997"/>
                </a:lnTo>
                <a:lnTo>
                  <a:pt x="2342047" y="516567"/>
                </a:lnTo>
                <a:lnTo>
                  <a:pt x="2388790" y="494209"/>
                </a:lnTo>
                <a:lnTo>
                  <a:pt x="2435664" y="471924"/>
                </a:lnTo>
                <a:lnTo>
                  <a:pt x="2482667" y="449712"/>
                </a:lnTo>
                <a:lnTo>
                  <a:pt x="2529800" y="427572"/>
                </a:lnTo>
                <a:lnTo>
                  <a:pt x="2577063" y="405504"/>
                </a:lnTo>
                <a:lnTo>
                  <a:pt x="2624456" y="383509"/>
                </a:lnTo>
                <a:lnTo>
                  <a:pt x="2671978" y="361587"/>
                </a:lnTo>
                <a:lnTo>
                  <a:pt x="2719630" y="339737"/>
                </a:lnTo>
                <a:lnTo>
                  <a:pt x="2767412" y="317959"/>
                </a:lnTo>
                <a:lnTo>
                  <a:pt x="2815324" y="296254"/>
                </a:lnTo>
                <a:lnTo>
                  <a:pt x="2863365" y="274622"/>
                </a:lnTo>
                <a:lnTo>
                  <a:pt x="2911536" y="253062"/>
                </a:lnTo>
                <a:lnTo>
                  <a:pt x="2959837" y="231575"/>
                </a:lnTo>
                <a:lnTo>
                  <a:pt x="3008268" y="210160"/>
                </a:lnTo>
                <a:lnTo>
                  <a:pt x="3056828" y="188818"/>
                </a:lnTo>
                <a:lnTo>
                  <a:pt x="3105518" y="167548"/>
                </a:lnTo>
                <a:lnTo>
                  <a:pt x="3154338" y="146350"/>
                </a:lnTo>
                <a:lnTo>
                  <a:pt x="3203288" y="125226"/>
                </a:lnTo>
                <a:lnTo>
                  <a:pt x="3252368" y="104173"/>
                </a:lnTo>
                <a:lnTo>
                  <a:pt x="3301577" y="83193"/>
                </a:lnTo>
                <a:lnTo>
                  <a:pt x="3350916" y="62286"/>
                </a:lnTo>
                <a:lnTo>
                  <a:pt x="3400385" y="41451"/>
                </a:lnTo>
                <a:lnTo>
                  <a:pt x="3449984" y="20689"/>
                </a:lnTo>
                <a:lnTo>
                  <a:pt x="3499712" y="0"/>
                </a:lnTo>
              </a:path>
            </a:pathLst>
          </a:custGeom>
          <a:ln w="25400">
            <a:solidFill>
              <a:srgbClr val="53585F"/>
            </a:solidFill>
          </a:ln>
        </p:spPr>
        <p:txBody>
          <a:bodyPr wrap="square" lIns="0" tIns="0" rIns="0" bIns="0" rtlCol="0"/>
          <a:lstStyle/>
          <a:p>
            <a:endParaRPr/>
          </a:p>
        </p:txBody>
      </p:sp>
      <p:sp>
        <p:nvSpPr>
          <p:cNvPr id="41" name="object 41"/>
          <p:cNvSpPr/>
          <p:nvPr/>
        </p:nvSpPr>
        <p:spPr>
          <a:xfrm>
            <a:off x="9770935" y="4982933"/>
            <a:ext cx="135255" cy="118745"/>
          </a:xfrm>
          <a:custGeom>
            <a:avLst/>
            <a:gdLst/>
            <a:ahLst/>
            <a:cxnLst/>
            <a:rect l="l" t="t" r="r" b="b"/>
            <a:pathLst>
              <a:path w="135254" h="118745">
                <a:moveTo>
                  <a:pt x="67500" y="0"/>
                </a:moveTo>
                <a:lnTo>
                  <a:pt x="0" y="118427"/>
                </a:lnTo>
                <a:lnTo>
                  <a:pt x="135242" y="101371"/>
                </a:lnTo>
                <a:lnTo>
                  <a:pt x="67500" y="0"/>
                </a:lnTo>
                <a:close/>
              </a:path>
            </a:pathLst>
          </a:custGeom>
          <a:solidFill>
            <a:srgbClr val="53585F"/>
          </a:solidFill>
        </p:spPr>
        <p:txBody>
          <a:bodyPr wrap="square" lIns="0" tIns="0" rIns="0" bIns="0" rtlCol="0"/>
          <a:lstStyle/>
          <a:p>
            <a:endParaRPr/>
          </a:p>
        </p:txBody>
      </p:sp>
      <p:sp>
        <p:nvSpPr>
          <p:cNvPr id="42" name="object 42"/>
          <p:cNvSpPr/>
          <p:nvPr/>
        </p:nvSpPr>
        <p:spPr>
          <a:xfrm>
            <a:off x="8208594" y="6581558"/>
            <a:ext cx="1229360" cy="890269"/>
          </a:xfrm>
          <a:custGeom>
            <a:avLst/>
            <a:gdLst/>
            <a:ahLst/>
            <a:cxnLst/>
            <a:rect l="l" t="t" r="r" b="b"/>
            <a:pathLst>
              <a:path w="1229359" h="890270">
                <a:moveTo>
                  <a:pt x="140258" y="0"/>
                </a:moveTo>
                <a:lnTo>
                  <a:pt x="0" y="232016"/>
                </a:lnTo>
                <a:lnTo>
                  <a:pt x="1088872" y="890244"/>
                </a:lnTo>
                <a:lnTo>
                  <a:pt x="1229131" y="658215"/>
                </a:lnTo>
                <a:lnTo>
                  <a:pt x="140258" y="0"/>
                </a:lnTo>
                <a:close/>
              </a:path>
            </a:pathLst>
          </a:custGeom>
          <a:solidFill>
            <a:srgbClr val="DCDEE0"/>
          </a:solidFill>
        </p:spPr>
        <p:txBody>
          <a:bodyPr wrap="square" lIns="0" tIns="0" rIns="0" bIns="0" rtlCol="0"/>
          <a:lstStyle/>
          <a:p>
            <a:endParaRPr/>
          </a:p>
        </p:txBody>
      </p:sp>
      <p:sp>
        <p:nvSpPr>
          <p:cNvPr id="43" name="object 43"/>
          <p:cNvSpPr txBox="1"/>
          <p:nvPr/>
        </p:nvSpPr>
        <p:spPr>
          <a:xfrm rot="1860000">
            <a:off x="8268529" y="6957606"/>
            <a:ext cx="1070389" cy="203200"/>
          </a:xfrm>
          <a:prstGeom prst="rect">
            <a:avLst/>
          </a:prstGeom>
        </p:spPr>
        <p:txBody>
          <a:bodyPr vert="horz" wrap="square" lIns="0" tIns="0" rIns="0" bIns="0" rtlCol="0">
            <a:spAutoFit/>
          </a:bodyPr>
          <a:lstStyle/>
          <a:p>
            <a:pPr>
              <a:lnSpc>
                <a:spcPts val="1555"/>
              </a:lnSpc>
            </a:pPr>
            <a:r>
              <a:rPr sz="1600" b="1" spc="-5" dirty="0">
                <a:solidFill>
                  <a:srgbClr val="53585F"/>
                </a:solidFill>
                <a:latin typeface="Arial"/>
                <a:cs typeface="Arial"/>
              </a:rPr>
              <a:t>BROW</a:t>
            </a:r>
            <a:r>
              <a:rPr sz="1600" b="1" dirty="0">
                <a:solidFill>
                  <a:srgbClr val="53585F"/>
                </a:solidFill>
                <a:latin typeface="Arial"/>
                <a:cs typeface="Arial"/>
              </a:rPr>
              <a:t>SES</a:t>
            </a:r>
            <a:endParaRPr sz="1600">
              <a:latin typeface="Arial"/>
              <a:cs typeface="Arial"/>
            </a:endParaRPr>
          </a:p>
        </p:txBody>
      </p:sp>
      <p:sp>
        <p:nvSpPr>
          <p:cNvPr id="44" name="object 44"/>
          <p:cNvSpPr/>
          <p:nvPr/>
        </p:nvSpPr>
        <p:spPr>
          <a:xfrm>
            <a:off x="7404151" y="3773639"/>
            <a:ext cx="736600" cy="1428750"/>
          </a:xfrm>
          <a:custGeom>
            <a:avLst/>
            <a:gdLst/>
            <a:ahLst/>
            <a:cxnLst/>
            <a:rect l="l" t="t" r="r" b="b"/>
            <a:pathLst>
              <a:path w="736600" h="1428750">
                <a:moveTo>
                  <a:pt x="480898" y="0"/>
                </a:moveTo>
                <a:lnTo>
                  <a:pt x="0" y="1336840"/>
                </a:lnTo>
                <a:lnTo>
                  <a:pt x="255117" y="1428610"/>
                </a:lnTo>
                <a:lnTo>
                  <a:pt x="736015" y="91782"/>
                </a:lnTo>
                <a:lnTo>
                  <a:pt x="480898" y="0"/>
                </a:lnTo>
                <a:close/>
              </a:path>
            </a:pathLst>
          </a:custGeom>
          <a:solidFill>
            <a:srgbClr val="DCDEE0"/>
          </a:solidFill>
        </p:spPr>
        <p:txBody>
          <a:bodyPr wrap="square" lIns="0" tIns="0" rIns="0" bIns="0" rtlCol="0"/>
          <a:lstStyle/>
          <a:p>
            <a:endParaRPr/>
          </a:p>
        </p:txBody>
      </p:sp>
      <p:sp>
        <p:nvSpPr>
          <p:cNvPr id="45" name="object 45"/>
          <p:cNvSpPr txBox="1"/>
          <p:nvPr/>
        </p:nvSpPr>
        <p:spPr>
          <a:xfrm rot="17400000">
            <a:off x="7228404" y="4399227"/>
            <a:ext cx="1159046" cy="203200"/>
          </a:xfrm>
          <a:prstGeom prst="rect">
            <a:avLst/>
          </a:prstGeom>
        </p:spPr>
        <p:txBody>
          <a:bodyPr vert="horz" wrap="square" lIns="0" tIns="0" rIns="0" bIns="0" rtlCol="0">
            <a:spAutoFit/>
          </a:bodyPr>
          <a:lstStyle/>
          <a:p>
            <a:pPr>
              <a:lnSpc>
                <a:spcPts val="1570"/>
              </a:lnSpc>
            </a:pPr>
            <a:r>
              <a:rPr sz="1600" b="1" spc="-10" dirty="0">
                <a:solidFill>
                  <a:srgbClr val="53585F"/>
                </a:solidFill>
                <a:latin typeface="Arial"/>
                <a:cs typeface="Arial"/>
              </a:rPr>
              <a:t>CONN</a:t>
            </a:r>
            <a:r>
              <a:rPr sz="1600" b="1" dirty="0">
                <a:solidFill>
                  <a:srgbClr val="53585F"/>
                </a:solidFill>
                <a:latin typeface="Arial"/>
                <a:cs typeface="Arial"/>
              </a:rPr>
              <a:t>E</a:t>
            </a:r>
            <a:r>
              <a:rPr sz="1600" b="1" spc="-10" dirty="0">
                <a:solidFill>
                  <a:srgbClr val="53585F"/>
                </a:solidFill>
                <a:latin typeface="Arial"/>
                <a:cs typeface="Arial"/>
              </a:rPr>
              <a:t>C</a:t>
            </a:r>
            <a:r>
              <a:rPr sz="2400" b="1" spc="-15" baseline="1736" dirty="0">
                <a:solidFill>
                  <a:srgbClr val="53585F"/>
                </a:solidFill>
                <a:latin typeface="Arial"/>
                <a:cs typeface="Arial"/>
              </a:rPr>
              <a:t>T</a:t>
            </a:r>
            <a:r>
              <a:rPr sz="2400" b="1" baseline="1736" dirty="0">
                <a:solidFill>
                  <a:srgbClr val="53585F"/>
                </a:solidFill>
                <a:latin typeface="Arial"/>
                <a:cs typeface="Arial"/>
              </a:rPr>
              <a:t>S</a:t>
            </a:r>
            <a:endParaRPr sz="2400" baseline="1736">
              <a:latin typeface="Arial"/>
              <a:cs typeface="Arial"/>
            </a:endParaRPr>
          </a:p>
        </p:txBody>
      </p:sp>
      <p:sp>
        <p:nvSpPr>
          <p:cNvPr id="46" name="object 46"/>
          <p:cNvSpPr/>
          <p:nvPr/>
        </p:nvSpPr>
        <p:spPr>
          <a:xfrm>
            <a:off x="10529175" y="2662796"/>
            <a:ext cx="1027430" cy="292100"/>
          </a:xfrm>
          <a:custGeom>
            <a:avLst/>
            <a:gdLst/>
            <a:ahLst/>
            <a:cxnLst/>
            <a:rect l="l" t="t" r="r" b="b"/>
            <a:pathLst>
              <a:path w="1027429" h="292100">
                <a:moveTo>
                  <a:pt x="5486" y="0"/>
                </a:moveTo>
                <a:lnTo>
                  <a:pt x="0" y="271081"/>
                </a:lnTo>
                <a:lnTo>
                  <a:pt x="1021461" y="291744"/>
                </a:lnTo>
                <a:lnTo>
                  <a:pt x="1026934" y="20675"/>
                </a:lnTo>
                <a:lnTo>
                  <a:pt x="5486" y="0"/>
                </a:lnTo>
                <a:close/>
              </a:path>
            </a:pathLst>
          </a:custGeom>
          <a:solidFill>
            <a:srgbClr val="DCDEE0"/>
          </a:solidFill>
        </p:spPr>
        <p:txBody>
          <a:bodyPr wrap="square" lIns="0" tIns="0" rIns="0" bIns="0" rtlCol="0"/>
          <a:lstStyle/>
          <a:p>
            <a:endParaRPr/>
          </a:p>
        </p:txBody>
      </p:sp>
      <p:sp>
        <p:nvSpPr>
          <p:cNvPr id="47" name="object 47"/>
          <p:cNvSpPr txBox="1"/>
          <p:nvPr/>
        </p:nvSpPr>
        <p:spPr>
          <a:xfrm rot="60000">
            <a:off x="10567680" y="2745068"/>
            <a:ext cx="948487" cy="203200"/>
          </a:xfrm>
          <a:prstGeom prst="rect">
            <a:avLst/>
          </a:prstGeom>
        </p:spPr>
        <p:txBody>
          <a:bodyPr vert="horz" wrap="square" lIns="0" tIns="0" rIns="0" bIns="0" rtlCol="0">
            <a:spAutoFit/>
          </a:bodyPr>
          <a:lstStyle/>
          <a:p>
            <a:pPr>
              <a:lnSpc>
                <a:spcPts val="1555"/>
              </a:lnSpc>
            </a:pPr>
            <a:r>
              <a:rPr sz="1600" b="1" spc="-5" dirty="0">
                <a:solidFill>
                  <a:srgbClr val="53585F"/>
                </a:solidFill>
                <a:latin typeface="Arial"/>
                <a:cs typeface="Arial"/>
              </a:rPr>
              <a:t>BRIDG</a:t>
            </a:r>
            <a:r>
              <a:rPr sz="1600" b="1" dirty="0">
                <a:solidFill>
                  <a:srgbClr val="53585F"/>
                </a:solidFill>
                <a:latin typeface="Arial"/>
                <a:cs typeface="Arial"/>
              </a:rPr>
              <a:t>ES</a:t>
            </a:r>
            <a:endParaRPr sz="1600">
              <a:latin typeface="Arial"/>
              <a:cs typeface="Arial"/>
            </a:endParaRPr>
          </a:p>
        </p:txBody>
      </p:sp>
      <p:sp>
        <p:nvSpPr>
          <p:cNvPr id="48" name="object 48"/>
          <p:cNvSpPr/>
          <p:nvPr/>
        </p:nvSpPr>
        <p:spPr>
          <a:xfrm>
            <a:off x="14258162" y="3916362"/>
            <a:ext cx="703580" cy="1034415"/>
          </a:xfrm>
          <a:custGeom>
            <a:avLst/>
            <a:gdLst/>
            <a:ahLst/>
            <a:cxnLst/>
            <a:rect l="l" t="t" r="r" b="b"/>
            <a:pathLst>
              <a:path w="703580" h="1034414">
                <a:moveTo>
                  <a:pt x="241807" y="0"/>
                </a:moveTo>
                <a:lnTo>
                  <a:pt x="0" y="122542"/>
                </a:lnTo>
                <a:lnTo>
                  <a:pt x="461771" y="1033894"/>
                </a:lnTo>
                <a:lnTo>
                  <a:pt x="703579" y="911351"/>
                </a:lnTo>
                <a:lnTo>
                  <a:pt x="241807" y="0"/>
                </a:lnTo>
                <a:close/>
              </a:path>
            </a:pathLst>
          </a:custGeom>
          <a:solidFill>
            <a:srgbClr val="DCDEE0"/>
          </a:solidFill>
        </p:spPr>
        <p:txBody>
          <a:bodyPr wrap="square" lIns="0" tIns="0" rIns="0" bIns="0" rtlCol="0"/>
          <a:lstStyle/>
          <a:p>
            <a:endParaRPr/>
          </a:p>
        </p:txBody>
      </p:sp>
      <p:sp>
        <p:nvSpPr>
          <p:cNvPr id="49" name="object 49"/>
          <p:cNvSpPr txBox="1"/>
          <p:nvPr/>
        </p:nvSpPr>
        <p:spPr>
          <a:xfrm rot="3780000">
            <a:off x="14140186" y="4349153"/>
            <a:ext cx="871738" cy="203200"/>
          </a:xfrm>
          <a:prstGeom prst="rect">
            <a:avLst/>
          </a:prstGeom>
        </p:spPr>
        <p:txBody>
          <a:bodyPr vert="horz" wrap="square" lIns="0" tIns="0" rIns="0" bIns="0" rtlCol="0">
            <a:spAutoFit/>
          </a:bodyPr>
          <a:lstStyle/>
          <a:p>
            <a:pPr>
              <a:lnSpc>
                <a:spcPts val="1555"/>
              </a:lnSpc>
            </a:pPr>
            <a:r>
              <a:rPr sz="1600" b="1" spc="-5" dirty="0">
                <a:solidFill>
                  <a:srgbClr val="53585F"/>
                </a:solidFill>
                <a:latin typeface="Arial"/>
                <a:cs typeface="Arial"/>
              </a:rPr>
              <a:t>ROUT</a:t>
            </a:r>
            <a:r>
              <a:rPr sz="1600" b="1" dirty="0">
                <a:solidFill>
                  <a:srgbClr val="53585F"/>
                </a:solidFill>
                <a:latin typeface="Arial"/>
                <a:cs typeface="Arial"/>
              </a:rPr>
              <a:t>ES</a:t>
            </a:r>
            <a:endParaRPr sz="1600">
              <a:latin typeface="Arial"/>
              <a:cs typeface="Arial"/>
            </a:endParaRPr>
          </a:p>
        </p:txBody>
      </p:sp>
      <p:sp>
        <p:nvSpPr>
          <p:cNvPr id="50" name="object 50"/>
          <p:cNvSpPr/>
          <p:nvPr/>
        </p:nvSpPr>
        <p:spPr>
          <a:xfrm>
            <a:off x="12765658" y="4076496"/>
            <a:ext cx="670560" cy="1042669"/>
          </a:xfrm>
          <a:custGeom>
            <a:avLst/>
            <a:gdLst/>
            <a:ahLst/>
            <a:cxnLst/>
            <a:rect l="l" t="t" r="r" b="b"/>
            <a:pathLst>
              <a:path w="670559" h="1042670">
                <a:moveTo>
                  <a:pt x="423418" y="0"/>
                </a:moveTo>
                <a:lnTo>
                  <a:pt x="0" y="929805"/>
                </a:lnTo>
                <a:lnTo>
                  <a:pt x="246760" y="1042162"/>
                </a:lnTo>
                <a:lnTo>
                  <a:pt x="670052" y="112356"/>
                </a:lnTo>
                <a:lnTo>
                  <a:pt x="423418" y="0"/>
                </a:lnTo>
                <a:close/>
              </a:path>
            </a:pathLst>
          </a:custGeom>
          <a:solidFill>
            <a:srgbClr val="DCDEE0"/>
          </a:solidFill>
        </p:spPr>
        <p:txBody>
          <a:bodyPr wrap="square" lIns="0" tIns="0" rIns="0" bIns="0" rtlCol="0"/>
          <a:lstStyle/>
          <a:p>
            <a:endParaRPr/>
          </a:p>
        </p:txBody>
      </p:sp>
      <p:sp>
        <p:nvSpPr>
          <p:cNvPr id="51" name="object 51"/>
          <p:cNvSpPr txBox="1"/>
          <p:nvPr/>
        </p:nvSpPr>
        <p:spPr>
          <a:xfrm rot="17700000">
            <a:off x="12671261" y="4511990"/>
            <a:ext cx="928029" cy="203200"/>
          </a:xfrm>
          <a:prstGeom prst="rect">
            <a:avLst/>
          </a:prstGeom>
        </p:spPr>
        <p:txBody>
          <a:bodyPr vert="horz" wrap="square" lIns="0" tIns="0" rIns="0" bIns="0" rtlCol="0">
            <a:spAutoFit/>
          </a:bodyPr>
          <a:lstStyle/>
          <a:p>
            <a:pPr>
              <a:lnSpc>
                <a:spcPts val="1585"/>
              </a:lnSpc>
            </a:pPr>
            <a:r>
              <a:rPr sz="1600" b="1" dirty="0">
                <a:solidFill>
                  <a:srgbClr val="53585F"/>
                </a:solidFill>
                <a:latin typeface="Arial"/>
                <a:cs typeface="Arial"/>
              </a:rPr>
              <a:t>P</a:t>
            </a:r>
            <a:r>
              <a:rPr sz="1600" b="1" spc="-15" dirty="0">
                <a:solidFill>
                  <a:srgbClr val="53585F"/>
                </a:solidFill>
                <a:latin typeface="Arial"/>
                <a:cs typeface="Arial"/>
              </a:rPr>
              <a:t>OW</a:t>
            </a:r>
            <a:r>
              <a:rPr sz="2400" b="1" baseline="1736" dirty="0">
                <a:solidFill>
                  <a:srgbClr val="53585F"/>
                </a:solidFill>
                <a:latin typeface="Arial"/>
                <a:cs typeface="Arial"/>
              </a:rPr>
              <a:t>E</a:t>
            </a:r>
            <a:r>
              <a:rPr sz="2400" b="1" spc="-22" baseline="1736" dirty="0">
                <a:solidFill>
                  <a:srgbClr val="53585F"/>
                </a:solidFill>
                <a:latin typeface="Arial"/>
                <a:cs typeface="Arial"/>
              </a:rPr>
              <a:t>R</a:t>
            </a:r>
            <a:r>
              <a:rPr sz="2400" b="1" baseline="1736" dirty="0">
                <a:solidFill>
                  <a:srgbClr val="53585F"/>
                </a:solidFill>
                <a:latin typeface="Arial"/>
                <a:cs typeface="Arial"/>
              </a:rPr>
              <a:t>S</a:t>
            </a:r>
            <a:endParaRPr sz="2400" baseline="1736">
              <a:latin typeface="Arial"/>
              <a:cs typeface="Arial"/>
            </a:endParaRPr>
          </a:p>
        </p:txBody>
      </p:sp>
      <p:sp>
        <p:nvSpPr>
          <p:cNvPr id="52" name="object 52"/>
          <p:cNvSpPr/>
          <p:nvPr/>
        </p:nvSpPr>
        <p:spPr>
          <a:xfrm>
            <a:off x="10988712" y="3725735"/>
            <a:ext cx="1037590" cy="692150"/>
          </a:xfrm>
          <a:custGeom>
            <a:avLst/>
            <a:gdLst/>
            <a:ahLst/>
            <a:cxnLst/>
            <a:rect l="l" t="t" r="r" b="b"/>
            <a:pathLst>
              <a:path w="1037590" h="692150">
                <a:moveTo>
                  <a:pt x="918095" y="0"/>
                </a:moveTo>
                <a:lnTo>
                  <a:pt x="0" y="448208"/>
                </a:lnTo>
                <a:lnTo>
                  <a:pt x="118948" y="691857"/>
                </a:lnTo>
                <a:lnTo>
                  <a:pt x="1037043" y="243636"/>
                </a:lnTo>
                <a:lnTo>
                  <a:pt x="918095" y="0"/>
                </a:lnTo>
                <a:close/>
              </a:path>
            </a:pathLst>
          </a:custGeom>
          <a:solidFill>
            <a:srgbClr val="DCDEE0"/>
          </a:solidFill>
        </p:spPr>
        <p:txBody>
          <a:bodyPr wrap="square" lIns="0" tIns="0" rIns="0" bIns="0" rtlCol="0"/>
          <a:lstStyle/>
          <a:p>
            <a:endParaRPr/>
          </a:p>
        </p:txBody>
      </p:sp>
      <p:sp>
        <p:nvSpPr>
          <p:cNvPr id="53" name="object 53"/>
          <p:cNvSpPr txBox="1"/>
          <p:nvPr/>
        </p:nvSpPr>
        <p:spPr>
          <a:xfrm rot="20040000">
            <a:off x="11088486" y="4004205"/>
            <a:ext cx="871120" cy="203200"/>
          </a:xfrm>
          <a:prstGeom prst="rect">
            <a:avLst/>
          </a:prstGeom>
        </p:spPr>
        <p:txBody>
          <a:bodyPr vert="horz" wrap="square" lIns="0" tIns="0" rIns="0" bIns="0" rtlCol="0">
            <a:spAutoFit/>
          </a:bodyPr>
          <a:lstStyle/>
          <a:p>
            <a:pPr>
              <a:lnSpc>
                <a:spcPts val="1555"/>
              </a:lnSpc>
            </a:pPr>
            <a:r>
              <a:rPr sz="1600" b="1" spc="-5" dirty="0">
                <a:solidFill>
                  <a:srgbClr val="53585F"/>
                </a:solidFill>
                <a:latin typeface="Arial"/>
                <a:cs typeface="Arial"/>
              </a:rPr>
              <a:t>ROUT</a:t>
            </a:r>
            <a:r>
              <a:rPr sz="1600" b="1" dirty="0">
                <a:solidFill>
                  <a:srgbClr val="53585F"/>
                </a:solidFill>
                <a:latin typeface="Arial"/>
                <a:cs typeface="Arial"/>
              </a:rPr>
              <a:t>ES</a:t>
            </a:r>
            <a:endParaRPr sz="1600">
              <a:latin typeface="Arial"/>
              <a:cs typeface="Arial"/>
            </a:endParaRPr>
          </a:p>
        </p:txBody>
      </p:sp>
      <p:sp>
        <p:nvSpPr>
          <p:cNvPr id="54" name="object 54"/>
          <p:cNvSpPr/>
          <p:nvPr/>
        </p:nvSpPr>
        <p:spPr>
          <a:xfrm>
            <a:off x="10343921" y="5482399"/>
            <a:ext cx="1053465" cy="445770"/>
          </a:xfrm>
          <a:custGeom>
            <a:avLst/>
            <a:gdLst/>
            <a:ahLst/>
            <a:cxnLst/>
            <a:rect l="l" t="t" r="r" b="b"/>
            <a:pathLst>
              <a:path w="1053465" h="445770">
                <a:moveTo>
                  <a:pt x="47396" y="0"/>
                </a:moveTo>
                <a:lnTo>
                  <a:pt x="0" y="266941"/>
                </a:lnTo>
                <a:lnTo>
                  <a:pt x="1005941" y="445528"/>
                </a:lnTo>
                <a:lnTo>
                  <a:pt x="1053325" y="178574"/>
                </a:lnTo>
                <a:lnTo>
                  <a:pt x="47396" y="0"/>
                </a:lnTo>
                <a:close/>
              </a:path>
            </a:pathLst>
          </a:custGeom>
          <a:solidFill>
            <a:srgbClr val="DCDEE0"/>
          </a:solidFill>
        </p:spPr>
        <p:txBody>
          <a:bodyPr wrap="square" lIns="0" tIns="0" rIns="0" bIns="0" rtlCol="0"/>
          <a:lstStyle/>
          <a:p>
            <a:endParaRPr/>
          </a:p>
        </p:txBody>
      </p:sp>
      <p:sp>
        <p:nvSpPr>
          <p:cNvPr id="55" name="object 55"/>
          <p:cNvSpPr txBox="1"/>
          <p:nvPr/>
        </p:nvSpPr>
        <p:spPr>
          <a:xfrm rot="600000">
            <a:off x="10400945" y="5640979"/>
            <a:ext cx="926170" cy="203200"/>
          </a:xfrm>
          <a:prstGeom prst="rect">
            <a:avLst/>
          </a:prstGeom>
        </p:spPr>
        <p:txBody>
          <a:bodyPr vert="horz" wrap="square" lIns="0" tIns="0" rIns="0" bIns="0" rtlCol="0">
            <a:spAutoFit/>
          </a:bodyPr>
          <a:lstStyle/>
          <a:p>
            <a:pPr>
              <a:lnSpc>
                <a:spcPts val="1555"/>
              </a:lnSpc>
            </a:pPr>
            <a:r>
              <a:rPr sz="1600" b="1" dirty="0">
                <a:solidFill>
                  <a:srgbClr val="53585F"/>
                </a:solidFill>
                <a:latin typeface="Arial"/>
                <a:cs typeface="Arial"/>
              </a:rPr>
              <a:t>P</a:t>
            </a:r>
            <a:r>
              <a:rPr sz="1600" b="1" spc="-5" dirty="0">
                <a:solidFill>
                  <a:srgbClr val="53585F"/>
                </a:solidFill>
                <a:latin typeface="Arial"/>
                <a:cs typeface="Arial"/>
              </a:rPr>
              <a:t>OW</a:t>
            </a:r>
            <a:r>
              <a:rPr sz="1600" b="1" dirty="0">
                <a:solidFill>
                  <a:srgbClr val="53585F"/>
                </a:solidFill>
                <a:latin typeface="Arial"/>
                <a:cs typeface="Arial"/>
              </a:rPr>
              <a:t>E</a:t>
            </a:r>
            <a:r>
              <a:rPr sz="1600" b="1" spc="-5" dirty="0">
                <a:solidFill>
                  <a:srgbClr val="53585F"/>
                </a:solidFill>
                <a:latin typeface="Arial"/>
                <a:cs typeface="Arial"/>
              </a:rPr>
              <a:t>R</a:t>
            </a:r>
            <a:r>
              <a:rPr sz="1600" b="1" dirty="0">
                <a:solidFill>
                  <a:srgbClr val="53585F"/>
                </a:solidFill>
                <a:latin typeface="Arial"/>
                <a:cs typeface="Arial"/>
              </a:rPr>
              <a:t>S</a:t>
            </a:r>
            <a:endParaRPr sz="1600">
              <a:latin typeface="Arial"/>
              <a:cs typeface="Arial"/>
            </a:endParaRPr>
          </a:p>
        </p:txBody>
      </p:sp>
      <p:sp>
        <p:nvSpPr>
          <p:cNvPr id="56" name="object 56"/>
          <p:cNvSpPr/>
          <p:nvPr/>
        </p:nvSpPr>
        <p:spPr>
          <a:xfrm>
            <a:off x="13379831" y="5842063"/>
            <a:ext cx="1022985" cy="276225"/>
          </a:xfrm>
          <a:custGeom>
            <a:avLst/>
            <a:gdLst/>
            <a:ahLst/>
            <a:cxnLst/>
            <a:rect l="l" t="t" r="r" b="b"/>
            <a:pathLst>
              <a:path w="1022984" h="276225">
                <a:moveTo>
                  <a:pt x="1021588" y="0"/>
                </a:moveTo>
                <a:lnTo>
                  <a:pt x="0" y="4876"/>
                </a:lnTo>
                <a:lnTo>
                  <a:pt x="1270" y="275996"/>
                </a:lnTo>
                <a:lnTo>
                  <a:pt x="1022857" y="271119"/>
                </a:lnTo>
                <a:lnTo>
                  <a:pt x="1021588" y="0"/>
                </a:lnTo>
                <a:close/>
              </a:path>
            </a:pathLst>
          </a:custGeom>
          <a:solidFill>
            <a:srgbClr val="DCDEE0"/>
          </a:solidFill>
        </p:spPr>
        <p:txBody>
          <a:bodyPr wrap="square" lIns="0" tIns="0" rIns="0" bIns="0" rtlCol="0"/>
          <a:lstStyle/>
          <a:p>
            <a:endParaRPr/>
          </a:p>
        </p:txBody>
      </p:sp>
      <p:sp>
        <p:nvSpPr>
          <p:cNvPr id="57" name="object 57"/>
          <p:cNvSpPr txBox="1"/>
          <p:nvPr/>
        </p:nvSpPr>
        <p:spPr>
          <a:xfrm>
            <a:off x="13426709" y="5859195"/>
            <a:ext cx="929640" cy="269240"/>
          </a:xfrm>
          <a:prstGeom prst="rect">
            <a:avLst/>
          </a:prstGeom>
        </p:spPr>
        <p:txBody>
          <a:bodyPr vert="horz" wrap="square" lIns="0" tIns="12700" rIns="0" bIns="0" rtlCol="0">
            <a:spAutoFit/>
          </a:bodyPr>
          <a:lstStyle/>
          <a:p>
            <a:pPr marL="12700">
              <a:lnSpc>
                <a:spcPct val="100000"/>
              </a:lnSpc>
              <a:spcBef>
                <a:spcPts val="100"/>
              </a:spcBef>
            </a:pPr>
            <a:r>
              <a:rPr sz="1600" b="1" dirty="0">
                <a:solidFill>
                  <a:srgbClr val="53585F"/>
                </a:solidFill>
                <a:latin typeface="Arial"/>
                <a:cs typeface="Arial"/>
              </a:rPr>
              <a:t>P</a:t>
            </a:r>
            <a:r>
              <a:rPr sz="1600" b="1" spc="-10" dirty="0">
                <a:solidFill>
                  <a:srgbClr val="53585F"/>
                </a:solidFill>
                <a:latin typeface="Arial"/>
                <a:cs typeface="Arial"/>
              </a:rPr>
              <a:t>OW</a:t>
            </a:r>
            <a:r>
              <a:rPr sz="1600" b="1" dirty="0">
                <a:solidFill>
                  <a:srgbClr val="53585F"/>
                </a:solidFill>
                <a:latin typeface="Arial"/>
                <a:cs typeface="Arial"/>
              </a:rPr>
              <a:t>E</a:t>
            </a:r>
            <a:r>
              <a:rPr sz="1600" b="1" spc="-10" dirty="0">
                <a:solidFill>
                  <a:srgbClr val="53585F"/>
                </a:solidFill>
                <a:latin typeface="Arial"/>
                <a:cs typeface="Arial"/>
              </a:rPr>
              <a:t>R</a:t>
            </a:r>
            <a:r>
              <a:rPr sz="2400" b="1" baseline="1736" dirty="0">
                <a:solidFill>
                  <a:srgbClr val="53585F"/>
                </a:solidFill>
                <a:latin typeface="Arial"/>
                <a:cs typeface="Arial"/>
              </a:rPr>
              <a:t>S</a:t>
            </a:r>
            <a:endParaRPr sz="2400" baseline="1736">
              <a:latin typeface="Arial"/>
              <a:cs typeface="Arial"/>
            </a:endParaRPr>
          </a:p>
        </p:txBody>
      </p:sp>
      <p:sp>
        <p:nvSpPr>
          <p:cNvPr id="58" name="object 58"/>
          <p:cNvSpPr/>
          <p:nvPr/>
        </p:nvSpPr>
        <p:spPr>
          <a:xfrm>
            <a:off x="12612636" y="6902501"/>
            <a:ext cx="1047115" cy="647065"/>
          </a:xfrm>
          <a:custGeom>
            <a:avLst/>
            <a:gdLst/>
            <a:ahLst/>
            <a:cxnLst/>
            <a:rect l="l" t="t" r="r" b="b"/>
            <a:pathLst>
              <a:path w="1047115" h="647065">
                <a:moveTo>
                  <a:pt x="941311" y="0"/>
                </a:moveTo>
                <a:lnTo>
                  <a:pt x="0" y="397255"/>
                </a:lnTo>
                <a:lnTo>
                  <a:pt x="105397" y="647039"/>
                </a:lnTo>
                <a:lnTo>
                  <a:pt x="1046721" y="249783"/>
                </a:lnTo>
                <a:lnTo>
                  <a:pt x="941311" y="0"/>
                </a:lnTo>
                <a:close/>
              </a:path>
            </a:pathLst>
          </a:custGeom>
          <a:solidFill>
            <a:srgbClr val="DCDEE0"/>
          </a:solidFill>
        </p:spPr>
        <p:txBody>
          <a:bodyPr wrap="square" lIns="0" tIns="0" rIns="0" bIns="0" rtlCol="0"/>
          <a:lstStyle/>
          <a:p>
            <a:endParaRPr/>
          </a:p>
        </p:txBody>
      </p:sp>
      <p:sp>
        <p:nvSpPr>
          <p:cNvPr id="59" name="object 59"/>
          <p:cNvSpPr txBox="1"/>
          <p:nvPr/>
        </p:nvSpPr>
        <p:spPr>
          <a:xfrm rot="20280000">
            <a:off x="12784832" y="7159443"/>
            <a:ext cx="732335" cy="203200"/>
          </a:xfrm>
          <a:prstGeom prst="rect">
            <a:avLst/>
          </a:prstGeom>
        </p:spPr>
        <p:txBody>
          <a:bodyPr vert="horz" wrap="square" lIns="0" tIns="0" rIns="0" bIns="0" rtlCol="0">
            <a:spAutoFit/>
          </a:bodyPr>
          <a:lstStyle/>
          <a:p>
            <a:pPr>
              <a:lnSpc>
                <a:spcPts val="1595"/>
              </a:lnSpc>
            </a:pPr>
            <a:r>
              <a:rPr sz="1600" b="1" spc="-25" dirty="0">
                <a:solidFill>
                  <a:srgbClr val="53585F"/>
                </a:solidFill>
                <a:latin typeface="Arial"/>
                <a:cs typeface="Arial"/>
              </a:rPr>
              <a:t>HO</a:t>
            </a:r>
            <a:r>
              <a:rPr sz="2400" b="1" baseline="1736" dirty="0">
                <a:solidFill>
                  <a:srgbClr val="53585F"/>
                </a:solidFill>
                <a:latin typeface="Arial"/>
                <a:cs typeface="Arial"/>
              </a:rPr>
              <a:t>S</a:t>
            </a:r>
            <a:r>
              <a:rPr sz="2400" b="1" spc="-37" baseline="1736" dirty="0">
                <a:solidFill>
                  <a:srgbClr val="53585F"/>
                </a:solidFill>
                <a:latin typeface="Arial"/>
                <a:cs typeface="Arial"/>
              </a:rPr>
              <a:t>T</a:t>
            </a:r>
            <a:r>
              <a:rPr sz="2400" b="1" baseline="1736" dirty="0">
                <a:solidFill>
                  <a:srgbClr val="53585F"/>
                </a:solidFill>
                <a:latin typeface="Arial"/>
                <a:cs typeface="Arial"/>
              </a:rPr>
              <a:t>S</a:t>
            </a:r>
            <a:endParaRPr sz="2400" baseline="1736">
              <a:latin typeface="Arial"/>
              <a:cs typeface="Arial"/>
            </a:endParaRPr>
          </a:p>
        </p:txBody>
      </p:sp>
      <p:sp>
        <p:nvSpPr>
          <p:cNvPr id="60" name="object 60"/>
          <p:cNvSpPr/>
          <p:nvPr/>
        </p:nvSpPr>
        <p:spPr>
          <a:xfrm>
            <a:off x="9620910" y="6132486"/>
            <a:ext cx="768350" cy="1011555"/>
          </a:xfrm>
          <a:custGeom>
            <a:avLst/>
            <a:gdLst/>
            <a:ahLst/>
            <a:cxnLst/>
            <a:rect l="l" t="t" r="r" b="b"/>
            <a:pathLst>
              <a:path w="768350" h="1011554">
                <a:moveTo>
                  <a:pt x="230593" y="0"/>
                </a:moveTo>
                <a:lnTo>
                  <a:pt x="0" y="142621"/>
                </a:lnTo>
                <a:lnTo>
                  <a:pt x="537400" y="1011516"/>
                </a:lnTo>
                <a:lnTo>
                  <a:pt x="767981" y="868908"/>
                </a:lnTo>
                <a:lnTo>
                  <a:pt x="230593" y="0"/>
                </a:lnTo>
                <a:close/>
              </a:path>
            </a:pathLst>
          </a:custGeom>
          <a:solidFill>
            <a:srgbClr val="DCDEE0"/>
          </a:solidFill>
        </p:spPr>
        <p:txBody>
          <a:bodyPr wrap="square" lIns="0" tIns="0" rIns="0" bIns="0" rtlCol="0"/>
          <a:lstStyle/>
          <a:p>
            <a:endParaRPr/>
          </a:p>
        </p:txBody>
      </p:sp>
      <p:sp>
        <p:nvSpPr>
          <p:cNvPr id="61" name="object 61"/>
          <p:cNvSpPr txBox="1"/>
          <p:nvPr/>
        </p:nvSpPr>
        <p:spPr>
          <a:xfrm rot="3480000">
            <a:off x="9503619" y="6556704"/>
            <a:ext cx="937945" cy="203200"/>
          </a:xfrm>
          <a:prstGeom prst="rect">
            <a:avLst/>
          </a:prstGeom>
        </p:spPr>
        <p:txBody>
          <a:bodyPr vert="horz" wrap="square" lIns="0" tIns="0" rIns="0" bIns="0" rtlCol="0">
            <a:spAutoFit/>
          </a:bodyPr>
          <a:lstStyle/>
          <a:p>
            <a:pPr>
              <a:lnSpc>
                <a:spcPts val="1560"/>
              </a:lnSpc>
            </a:pPr>
            <a:r>
              <a:rPr sz="1600" b="1" spc="-10" dirty="0">
                <a:solidFill>
                  <a:srgbClr val="53585F"/>
                </a:solidFill>
                <a:latin typeface="Arial"/>
                <a:cs typeface="Arial"/>
              </a:rPr>
              <a:t>QU</a:t>
            </a:r>
            <a:r>
              <a:rPr sz="1600" b="1" dirty="0">
                <a:solidFill>
                  <a:srgbClr val="53585F"/>
                </a:solidFill>
                <a:latin typeface="Arial"/>
                <a:cs typeface="Arial"/>
              </a:rPr>
              <a:t>E</a:t>
            </a:r>
            <a:r>
              <a:rPr sz="1600" b="1" spc="-10" dirty="0">
                <a:solidFill>
                  <a:srgbClr val="53585F"/>
                </a:solidFill>
                <a:latin typeface="Arial"/>
                <a:cs typeface="Arial"/>
              </a:rPr>
              <a:t>RI</a:t>
            </a:r>
            <a:r>
              <a:rPr sz="1600" b="1" dirty="0">
                <a:solidFill>
                  <a:srgbClr val="53585F"/>
                </a:solidFill>
                <a:latin typeface="Arial"/>
                <a:cs typeface="Arial"/>
              </a:rPr>
              <a:t>ES</a:t>
            </a:r>
            <a:endParaRPr sz="1600">
              <a:latin typeface="Arial"/>
              <a:cs typeface="Arial"/>
            </a:endParaRPr>
          </a:p>
        </p:txBody>
      </p:sp>
      <p:sp>
        <p:nvSpPr>
          <p:cNvPr id="62" name="object 62"/>
          <p:cNvSpPr txBox="1"/>
          <p:nvPr/>
        </p:nvSpPr>
        <p:spPr>
          <a:xfrm>
            <a:off x="7759700" y="1092200"/>
            <a:ext cx="3730625" cy="723900"/>
          </a:xfrm>
          <a:prstGeom prst="rect">
            <a:avLst/>
          </a:prstGeom>
        </p:spPr>
        <p:txBody>
          <a:bodyPr vert="horz" wrap="square" lIns="0" tIns="12700" rIns="0" bIns="0" rtlCol="0">
            <a:spAutoFit/>
          </a:bodyPr>
          <a:lstStyle/>
          <a:p>
            <a:pPr marL="12700">
              <a:lnSpc>
                <a:spcPts val="2510"/>
              </a:lnSpc>
              <a:spcBef>
                <a:spcPts val="100"/>
              </a:spcBef>
            </a:pPr>
            <a:r>
              <a:rPr sz="2100" b="1" spc="-345" dirty="0">
                <a:solidFill>
                  <a:srgbClr val="0365C0"/>
                </a:solidFill>
                <a:latin typeface="Arial"/>
                <a:cs typeface="Arial"/>
              </a:rPr>
              <a:t>GRAPH</a:t>
            </a:r>
            <a:r>
              <a:rPr sz="2100" b="1" spc="-125" dirty="0">
                <a:solidFill>
                  <a:srgbClr val="0365C0"/>
                </a:solidFill>
                <a:latin typeface="Arial"/>
                <a:cs typeface="Arial"/>
              </a:rPr>
              <a:t> </a:t>
            </a:r>
            <a:r>
              <a:rPr sz="2100" b="1" spc="-250" dirty="0">
                <a:solidFill>
                  <a:srgbClr val="0365C0"/>
                </a:solidFill>
                <a:latin typeface="Arial"/>
                <a:cs typeface="Arial"/>
              </a:rPr>
              <a:t>THINKING:</a:t>
            </a:r>
            <a:endParaRPr sz="2100">
              <a:latin typeface="Arial"/>
              <a:cs typeface="Arial"/>
            </a:endParaRPr>
          </a:p>
          <a:p>
            <a:pPr marL="12700">
              <a:lnSpc>
                <a:spcPts val="2990"/>
              </a:lnSpc>
            </a:pPr>
            <a:r>
              <a:rPr sz="2500" b="1" spc="-5" dirty="0">
                <a:solidFill>
                  <a:srgbClr val="53585F"/>
                </a:solidFill>
                <a:latin typeface="Arial"/>
                <a:cs typeface="Arial"/>
              </a:rPr>
              <a:t>Network </a:t>
            </a:r>
            <a:r>
              <a:rPr sz="2500" b="1" dirty="0">
                <a:solidFill>
                  <a:srgbClr val="53585F"/>
                </a:solidFill>
                <a:latin typeface="Arial"/>
                <a:cs typeface="Arial"/>
              </a:rPr>
              <a:t>&amp;</a:t>
            </a:r>
            <a:r>
              <a:rPr sz="2500" b="1" spc="-45" dirty="0">
                <a:solidFill>
                  <a:srgbClr val="53585F"/>
                </a:solidFill>
                <a:latin typeface="Arial"/>
                <a:cs typeface="Arial"/>
              </a:rPr>
              <a:t> </a:t>
            </a:r>
            <a:r>
              <a:rPr sz="2500" b="1" spc="-15" dirty="0">
                <a:solidFill>
                  <a:srgbClr val="53585F"/>
                </a:solidFill>
                <a:latin typeface="Arial"/>
                <a:cs typeface="Arial"/>
              </a:rPr>
              <a:t>IT-Operations</a:t>
            </a:r>
            <a:endParaRPr sz="2500">
              <a:latin typeface="Arial"/>
              <a:cs typeface="Arial"/>
            </a:endParaRPr>
          </a:p>
        </p:txBody>
      </p:sp>
      <p:sp>
        <p:nvSpPr>
          <p:cNvPr id="63" name="object 63"/>
          <p:cNvSpPr/>
          <p:nvPr/>
        </p:nvSpPr>
        <p:spPr>
          <a:xfrm>
            <a:off x="6781800" y="1054100"/>
            <a:ext cx="889000" cy="812800"/>
          </a:xfrm>
          <a:prstGeom prst="rect">
            <a:avLst/>
          </a:prstGeom>
          <a:blipFill>
            <a:blip r:embed="rId12" cstate="print"/>
            <a:stretch>
              <a:fillRect/>
            </a:stretch>
          </a:blipFill>
        </p:spPr>
        <p:txBody>
          <a:bodyPr wrap="square" lIns="0" tIns="0" rIns="0" bIns="0" rtlCol="0"/>
          <a:lstStyle/>
          <a:p>
            <a:endParaRPr/>
          </a:p>
        </p:txBody>
      </p:sp>
      <p:sp>
        <p:nvSpPr>
          <p:cNvPr id="64" name="object 64"/>
          <p:cNvSpPr/>
          <p:nvPr/>
        </p:nvSpPr>
        <p:spPr>
          <a:xfrm>
            <a:off x="495300" y="8039100"/>
            <a:ext cx="2019300" cy="812800"/>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656341" y="2800127"/>
            <a:ext cx="336550" cy="336550"/>
          </a:xfrm>
          <a:custGeom>
            <a:avLst/>
            <a:gdLst/>
            <a:ahLst/>
            <a:cxnLst/>
            <a:rect l="l" t="t" r="r" b="b"/>
            <a:pathLst>
              <a:path w="336550" h="336550">
                <a:moveTo>
                  <a:pt x="168290" y="0"/>
                </a:moveTo>
                <a:lnTo>
                  <a:pt x="125594" y="5475"/>
                </a:lnTo>
                <a:lnTo>
                  <a:pt x="85156" y="21903"/>
                </a:lnTo>
                <a:lnTo>
                  <a:pt x="49244" y="49282"/>
                </a:lnTo>
                <a:lnTo>
                  <a:pt x="21886" y="85160"/>
                </a:lnTo>
                <a:lnTo>
                  <a:pt x="5471" y="125574"/>
                </a:lnTo>
                <a:lnTo>
                  <a:pt x="0" y="168255"/>
                </a:lnTo>
                <a:lnTo>
                  <a:pt x="5471" y="210937"/>
                </a:lnTo>
                <a:lnTo>
                  <a:pt x="21886" y="251351"/>
                </a:lnTo>
                <a:lnTo>
                  <a:pt x="49244" y="287229"/>
                </a:lnTo>
                <a:lnTo>
                  <a:pt x="85156" y="314608"/>
                </a:lnTo>
                <a:lnTo>
                  <a:pt x="125594" y="331036"/>
                </a:lnTo>
                <a:lnTo>
                  <a:pt x="168290" y="336511"/>
                </a:lnTo>
                <a:lnTo>
                  <a:pt x="210976" y="331036"/>
                </a:lnTo>
                <a:lnTo>
                  <a:pt x="251382" y="314608"/>
                </a:lnTo>
                <a:lnTo>
                  <a:pt x="287242" y="287229"/>
                </a:lnTo>
                <a:lnTo>
                  <a:pt x="314600" y="251351"/>
                </a:lnTo>
                <a:lnTo>
                  <a:pt x="331014" y="210937"/>
                </a:lnTo>
                <a:lnTo>
                  <a:pt x="336486" y="168255"/>
                </a:lnTo>
                <a:lnTo>
                  <a:pt x="331014" y="125574"/>
                </a:lnTo>
                <a:lnTo>
                  <a:pt x="314600" y="85160"/>
                </a:lnTo>
                <a:lnTo>
                  <a:pt x="287242" y="49282"/>
                </a:lnTo>
                <a:lnTo>
                  <a:pt x="251382" y="21903"/>
                </a:lnTo>
                <a:lnTo>
                  <a:pt x="210976" y="5475"/>
                </a:lnTo>
                <a:lnTo>
                  <a:pt x="168290" y="0"/>
                </a:lnTo>
                <a:close/>
              </a:path>
            </a:pathLst>
          </a:custGeom>
          <a:solidFill>
            <a:srgbClr val="EC5D57"/>
          </a:solidFill>
        </p:spPr>
        <p:txBody>
          <a:bodyPr wrap="square" lIns="0" tIns="0" rIns="0" bIns="0" rtlCol="0"/>
          <a:lstStyle/>
          <a:p>
            <a:endParaRPr/>
          </a:p>
        </p:txBody>
      </p:sp>
      <p:sp>
        <p:nvSpPr>
          <p:cNvPr id="4" name="object 4"/>
          <p:cNvSpPr/>
          <p:nvPr/>
        </p:nvSpPr>
        <p:spPr>
          <a:xfrm>
            <a:off x="12707077" y="3153263"/>
            <a:ext cx="336550" cy="336550"/>
          </a:xfrm>
          <a:custGeom>
            <a:avLst/>
            <a:gdLst/>
            <a:ahLst/>
            <a:cxnLst/>
            <a:rect l="l" t="t" r="r" b="b"/>
            <a:pathLst>
              <a:path w="336550" h="336550">
                <a:moveTo>
                  <a:pt x="168246" y="0"/>
                </a:moveTo>
                <a:lnTo>
                  <a:pt x="125572" y="5475"/>
                </a:lnTo>
                <a:lnTo>
                  <a:pt x="85169" y="21903"/>
                </a:lnTo>
                <a:lnTo>
                  <a:pt x="49310" y="49282"/>
                </a:lnTo>
                <a:lnTo>
                  <a:pt x="21915" y="85161"/>
                </a:lnTo>
                <a:lnTo>
                  <a:pt x="5478" y="125577"/>
                </a:lnTo>
                <a:lnTo>
                  <a:pt x="0" y="168262"/>
                </a:lnTo>
                <a:lnTo>
                  <a:pt x="5478" y="210946"/>
                </a:lnTo>
                <a:lnTo>
                  <a:pt x="21915" y="251362"/>
                </a:lnTo>
                <a:lnTo>
                  <a:pt x="49310" y="287242"/>
                </a:lnTo>
                <a:lnTo>
                  <a:pt x="85169" y="314621"/>
                </a:lnTo>
                <a:lnTo>
                  <a:pt x="125572" y="331048"/>
                </a:lnTo>
                <a:lnTo>
                  <a:pt x="168246" y="336524"/>
                </a:lnTo>
                <a:lnTo>
                  <a:pt x="210920" y="331048"/>
                </a:lnTo>
                <a:lnTo>
                  <a:pt x="251323" y="314621"/>
                </a:lnTo>
                <a:lnTo>
                  <a:pt x="287181" y="287242"/>
                </a:lnTo>
                <a:lnTo>
                  <a:pt x="314592" y="251362"/>
                </a:lnTo>
                <a:lnTo>
                  <a:pt x="331039" y="210946"/>
                </a:lnTo>
                <a:lnTo>
                  <a:pt x="336521" y="168262"/>
                </a:lnTo>
                <a:lnTo>
                  <a:pt x="331039" y="125577"/>
                </a:lnTo>
                <a:lnTo>
                  <a:pt x="314592" y="85161"/>
                </a:lnTo>
                <a:lnTo>
                  <a:pt x="287181" y="49282"/>
                </a:lnTo>
                <a:lnTo>
                  <a:pt x="251323" y="21903"/>
                </a:lnTo>
                <a:lnTo>
                  <a:pt x="210920" y="5475"/>
                </a:lnTo>
                <a:lnTo>
                  <a:pt x="168246" y="0"/>
                </a:lnTo>
                <a:close/>
              </a:path>
            </a:pathLst>
          </a:custGeom>
          <a:solidFill>
            <a:srgbClr val="00882B"/>
          </a:solidFill>
        </p:spPr>
        <p:txBody>
          <a:bodyPr wrap="square" lIns="0" tIns="0" rIns="0" bIns="0" rtlCol="0"/>
          <a:lstStyle/>
          <a:p>
            <a:endParaRPr/>
          </a:p>
        </p:txBody>
      </p:sp>
      <p:sp>
        <p:nvSpPr>
          <p:cNvPr id="5" name="object 5"/>
          <p:cNvSpPr/>
          <p:nvPr/>
        </p:nvSpPr>
        <p:spPr>
          <a:xfrm>
            <a:off x="11530679" y="2292737"/>
            <a:ext cx="336550" cy="336550"/>
          </a:xfrm>
          <a:custGeom>
            <a:avLst/>
            <a:gdLst/>
            <a:ahLst/>
            <a:cxnLst/>
            <a:rect l="l" t="t" r="r" b="b"/>
            <a:pathLst>
              <a:path w="336550" h="336550">
                <a:moveTo>
                  <a:pt x="168255" y="0"/>
                </a:moveTo>
                <a:lnTo>
                  <a:pt x="125574" y="5475"/>
                </a:lnTo>
                <a:lnTo>
                  <a:pt x="85160" y="21903"/>
                </a:lnTo>
                <a:lnTo>
                  <a:pt x="49282" y="49282"/>
                </a:lnTo>
                <a:lnTo>
                  <a:pt x="21903" y="85161"/>
                </a:lnTo>
                <a:lnTo>
                  <a:pt x="5475" y="125577"/>
                </a:lnTo>
                <a:lnTo>
                  <a:pt x="0" y="168262"/>
                </a:lnTo>
                <a:lnTo>
                  <a:pt x="5475" y="210946"/>
                </a:lnTo>
                <a:lnTo>
                  <a:pt x="21903" y="251362"/>
                </a:lnTo>
                <a:lnTo>
                  <a:pt x="49282" y="287242"/>
                </a:lnTo>
                <a:lnTo>
                  <a:pt x="85160" y="314621"/>
                </a:lnTo>
                <a:lnTo>
                  <a:pt x="125574" y="331048"/>
                </a:lnTo>
                <a:lnTo>
                  <a:pt x="168255" y="336524"/>
                </a:lnTo>
                <a:lnTo>
                  <a:pt x="210937" y="331048"/>
                </a:lnTo>
                <a:lnTo>
                  <a:pt x="251351" y="314621"/>
                </a:lnTo>
                <a:lnTo>
                  <a:pt x="287229" y="287242"/>
                </a:lnTo>
                <a:lnTo>
                  <a:pt x="314608" y="251362"/>
                </a:lnTo>
                <a:lnTo>
                  <a:pt x="331036" y="210946"/>
                </a:lnTo>
                <a:lnTo>
                  <a:pt x="336511" y="168262"/>
                </a:lnTo>
                <a:lnTo>
                  <a:pt x="331036" y="125577"/>
                </a:lnTo>
                <a:lnTo>
                  <a:pt x="314608" y="85161"/>
                </a:lnTo>
                <a:lnTo>
                  <a:pt x="287229" y="49282"/>
                </a:lnTo>
                <a:lnTo>
                  <a:pt x="251351" y="21903"/>
                </a:lnTo>
                <a:lnTo>
                  <a:pt x="210937" y="5475"/>
                </a:lnTo>
                <a:lnTo>
                  <a:pt x="168255" y="0"/>
                </a:lnTo>
                <a:close/>
              </a:path>
            </a:pathLst>
          </a:custGeom>
          <a:solidFill>
            <a:srgbClr val="F39019"/>
          </a:solidFill>
        </p:spPr>
        <p:txBody>
          <a:bodyPr wrap="square" lIns="0" tIns="0" rIns="0" bIns="0" rtlCol="0"/>
          <a:lstStyle/>
          <a:p>
            <a:endParaRPr/>
          </a:p>
        </p:txBody>
      </p:sp>
      <p:sp>
        <p:nvSpPr>
          <p:cNvPr id="6" name="object 6"/>
          <p:cNvSpPr/>
          <p:nvPr/>
        </p:nvSpPr>
        <p:spPr>
          <a:xfrm>
            <a:off x="10782966" y="2922517"/>
            <a:ext cx="336550" cy="336550"/>
          </a:xfrm>
          <a:custGeom>
            <a:avLst/>
            <a:gdLst/>
            <a:ahLst/>
            <a:cxnLst/>
            <a:rect l="l" t="t" r="r" b="b"/>
            <a:pathLst>
              <a:path w="336550" h="336550">
                <a:moveTo>
                  <a:pt x="168262" y="0"/>
                </a:moveTo>
                <a:lnTo>
                  <a:pt x="125577" y="5475"/>
                </a:lnTo>
                <a:lnTo>
                  <a:pt x="85161" y="21903"/>
                </a:lnTo>
                <a:lnTo>
                  <a:pt x="49282" y="49282"/>
                </a:lnTo>
                <a:lnTo>
                  <a:pt x="21903" y="85160"/>
                </a:lnTo>
                <a:lnTo>
                  <a:pt x="5475" y="125574"/>
                </a:lnTo>
                <a:lnTo>
                  <a:pt x="0" y="168255"/>
                </a:lnTo>
                <a:lnTo>
                  <a:pt x="5475" y="210937"/>
                </a:lnTo>
                <a:lnTo>
                  <a:pt x="21903" y="251351"/>
                </a:lnTo>
                <a:lnTo>
                  <a:pt x="49282" y="287229"/>
                </a:lnTo>
                <a:lnTo>
                  <a:pt x="85161" y="314608"/>
                </a:lnTo>
                <a:lnTo>
                  <a:pt x="125577" y="331036"/>
                </a:lnTo>
                <a:lnTo>
                  <a:pt x="168262" y="336511"/>
                </a:lnTo>
                <a:lnTo>
                  <a:pt x="210946" y="331036"/>
                </a:lnTo>
                <a:lnTo>
                  <a:pt x="251362" y="314608"/>
                </a:lnTo>
                <a:lnTo>
                  <a:pt x="287242" y="287229"/>
                </a:lnTo>
                <a:lnTo>
                  <a:pt x="314621" y="251351"/>
                </a:lnTo>
                <a:lnTo>
                  <a:pt x="331048" y="210937"/>
                </a:lnTo>
                <a:lnTo>
                  <a:pt x="336524" y="168255"/>
                </a:lnTo>
                <a:lnTo>
                  <a:pt x="331048" y="125574"/>
                </a:lnTo>
                <a:lnTo>
                  <a:pt x="314621" y="85160"/>
                </a:lnTo>
                <a:lnTo>
                  <a:pt x="287242" y="49282"/>
                </a:lnTo>
                <a:lnTo>
                  <a:pt x="251362" y="21903"/>
                </a:lnTo>
                <a:lnTo>
                  <a:pt x="210946" y="5475"/>
                </a:lnTo>
                <a:lnTo>
                  <a:pt x="168262" y="0"/>
                </a:lnTo>
                <a:close/>
              </a:path>
            </a:pathLst>
          </a:custGeom>
          <a:solidFill>
            <a:srgbClr val="A6AAA9"/>
          </a:solidFill>
        </p:spPr>
        <p:txBody>
          <a:bodyPr wrap="square" lIns="0" tIns="0" rIns="0" bIns="0" rtlCol="0"/>
          <a:lstStyle/>
          <a:p>
            <a:endParaRPr/>
          </a:p>
        </p:txBody>
      </p:sp>
      <p:sp>
        <p:nvSpPr>
          <p:cNvPr id="7" name="object 7"/>
          <p:cNvSpPr/>
          <p:nvPr/>
        </p:nvSpPr>
        <p:spPr>
          <a:xfrm>
            <a:off x="12800869" y="2150014"/>
            <a:ext cx="336550" cy="336550"/>
          </a:xfrm>
          <a:custGeom>
            <a:avLst/>
            <a:gdLst/>
            <a:ahLst/>
            <a:cxnLst/>
            <a:rect l="l" t="t" r="r" b="b"/>
            <a:pathLst>
              <a:path w="336550" h="336550">
                <a:moveTo>
                  <a:pt x="168195" y="0"/>
                </a:moveTo>
                <a:lnTo>
                  <a:pt x="125510" y="5475"/>
                </a:lnTo>
                <a:lnTo>
                  <a:pt x="85103" y="21903"/>
                </a:lnTo>
                <a:lnTo>
                  <a:pt x="49244" y="49282"/>
                </a:lnTo>
                <a:lnTo>
                  <a:pt x="21886" y="85161"/>
                </a:lnTo>
                <a:lnTo>
                  <a:pt x="5471" y="125577"/>
                </a:lnTo>
                <a:lnTo>
                  <a:pt x="0" y="168262"/>
                </a:lnTo>
                <a:lnTo>
                  <a:pt x="5471" y="210946"/>
                </a:lnTo>
                <a:lnTo>
                  <a:pt x="21886" y="251362"/>
                </a:lnTo>
                <a:lnTo>
                  <a:pt x="49244" y="287242"/>
                </a:lnTo>
                <a:lnTo>
                  <a:pt x="85103" y="314621"/>
                </a:lnTo>
                <a:lnTo>
                  <a:pt x="125510" y="331048"/>
                </a:lnTo>
                <a:lnTo>
                  <a:pt x="168195" y="336524"/>
                </a:lnTo>
                <a:lnTo>
                  <a:pt x="210891" y="331048"/>
                </a:lnTo>
                <a:lnTo>
                  <a:pt x="251330" y="314621"/>
                </a:lnTo>
                <a:lnTo>
                  <a:pt x="287242" y="287242"/>
                </a:lnTo>
                <a:lnTo>
                  <a:pt x="314600" y="251362"/>
                </a:lnTo>
                <a:lnTo>
                  <a:pt x="331014" y="210946"/>
                </a:lnTo>
                <a:lnTo>
                  <a:pt x="336486" y="168262"/>
                </a:lnTo>
                <a:lnTo>
                  <a:pt x="331014" y="125577"/>
                </a:lnTo>
                <a:lnTo>
                  <a:pt x="314600" y="85161"/>
                </a:lnTo>
                <a:lnTo>
                  <a:pt x="287242" y="49282"/>
                </a:lnTo>
                <a:lnTo>
                  <a:pt x="251330" y="21903"/>
                </a:lnTo>
                <a:lnTo>
                  <a:pt x="210891" y="5475"/>
                </a:lnTo>
                <a:lnTo>
                  <a:pt x="168195" y="0"/>
                </a:lnTo>
                <a:close/>
              </a:path>
            </a:pathLst>
          </a:custGeom>
          <a:solidFill>
            <a:srgbClr val="A6AAA9"/>
          </a:solidFill>
        </p:spPr>
        <p:txBody>
          <a:bodyPr wrap="square" lIns="0" tIns="0" rIns="0" bIns="0" rtlCol="0"/>
          <a:lstStyle/>
          <a:p>
            <a:endParaRPr/>
          </a:p>
        </p:txBody>
      </p:sp>
      <p:sp>
        <p:nvSpPr>
          <p:cNvPr id="8" name="object 8"/>
          <p:cNvSpPr/>
          <p:nvPr/>
        </p:nvSpPr>
        <p:spPr>
          <a:xfrm>
            <a:off x="13518070" y="2150014"/>
            <a:ext cx="336550" cy="336550"/>
          </a:xfrm>
          <a:custGeom>
            <a:avLst/>
            <a:gdLst/>
            <a:ahLst/>
            <a:cxnLst/>
            <a:rect l="l" t="t" r="r" b="b"/>
            <a:pathLst>
              <a:path w="336550" h="336550">
                <a:moveTo>
                  <a:pt x="168275" y="0"/>
                </a:moveTo>
                <a:lnTo>
                  <a:pt x="125600" y="5475"/>
                </a:lnTo>
                <a:lnTo>
                  <a:pt x="85198" y="21903"/>
                </a:lnTo>
                <a:lnTo>
                  <a:pt x="49339" y="49282"/>
                </a:lnTo>
                <a:lnTo>
                  <a:pt x="21928" y="85161"/>
                </a:lnTo>
                <a:lnTo>
                  <a:pt x="5482" y="125577"/>
                </a:lnTo>
                <a:lnTo>
                  <a:pt x="0" y="168262"/>
                </a:lnTo>
                <a:lnTo>
                  <a:pt x="5482" y="210946"/>
                </a:lnTo>
                <a:lnTo>
                  <a:pt x="21928" y="251362"/>
                </a:lnTo>
                <a:lnTo>
                  <a:pt x="49339" y="287242"/>
                </a:lnTo>
                <a:lnTo>
                  <a:pt x="85198" y="314621"/>
                </a:lnTo>
                <a:lnTo>
                  <a:pt x="125600" y="331048"/>
                </a:lnTo>
                <a:lnTo>
                  <a:pt x="168275" y="336524"/>
                </a:lnTo>
                <a:lnTo>
                  <a:pt x="210949" y="331048"/>
                </a:lnTo>
                <a:lnTo>
                  <a:pt x="251351" y="314621"/>
                </a:lnTo>
                <a:lnTo>
                  <a:pt x="287210" y="287242"/>
                </a:lnTo>
                <a:lnTo>
                  <a:pt x="314621" y="251362"/>
                </a:lnTo>
                <a:lnTo>
                  <a:pt x="331067" y="210946"/>
                </a:lnTo>
                <a:lnTo>
                  <a:pt x="336550" y="168262"/>
                </a:lnTo>
                <a:lnTo>
                  <a:pt x="331067" y="125577"/>
                </a:lnTo>
                <a:lnTo>
                  <a:pt x="314621" y="85161"/>
                </a:lnTo>
                <a:lnTo>
                  <a:pt x="287210" y="49282"/>
                </a:lnTo>
                <a:lnTo>
                  <a:pt x="251351" y="21903"/>
                </a:lnTo>
                <a:lnTo>
                  <a:pt x="210949" y="5475"/>
                </a:lnTo>
                <a:lnTo>
                  <a:pt x="168275" y="0"/>
                </a:lnTo>
                <a:close/>
              </a:path>
            </a:pathLst>
          </a:custGeom>
          <a:solidFill>
            <a:srgbClr val="A6AAA9"/>
          </a:solidFill>
        </p:spPr>
        <p:txBody>
          <a:bodyPr wrap="square" lIns="0" tIns="0" rIns="0" bIns="0" rtlCol="0"/>
          <a:lstStyle/>
          <a:p>
            <a:endParaRPr/>
          </a:p>
        </p:txBody>
      </p:sp>
      <p:sp>
        <p:nvSpPr>
          <p:cNvPr id="9" name="object 9"/>
          <p:cNvSpPr/>
          <p:nvPr/>
        </p:nvSpPr>
        <p:spPr>
          <a:xfrm>
            <a:off x="14121193" y="3652843"/>
            <a:ext cx="336550" cy="336550"/>
          </a:xfrm>
          <a:custGeom>
            <a:avLst/>
            <a:gdLst/>
            <a:ahLst/>
            <a:cxnLst/>
            <a:rect l="l" t="t" r="r" b="b"/>
            <a:pathLst>
              <a:path w="336550" h="336550">
                <a:moveTo>
                  <a:pt x="168275" y="0"/>
                </a:moveTo>
                <a:lnTo>
                  <a:pt x="125600" y="5475"/>
                </a:lnTo>
                <a:lnTo>
                  <a:pt x="85198" y="21903"/>
                </a:lnTo>
                <a:lnTo>
                  <a:pt x="49339" y="49282"/>
                </a:lnTo>
                <a:lnTo>
                  <a:pt x="21928" y="85161"/>
                </a:lnTo>
                <a:lnTo>
                  <a:pt x="5482" y="125577"/>
                </a:lnTo>
                <a:lnTo>
                  <a:pt x="0" y="168262"/>
                </a:lnTo>
                <a:lnTo>
                  <a:pt x="5482" y="210946"/>
                </a:lnTo>
                <a:lnTo>
                  <a:pt x="21928" y="251362"/>
                </a:lnTo>
                <a:lnTo>
                  <a:pt x="49339" y="287242"/>
                </a:lnTo>
                <a:lnTo>
                  <a:pt x="85198" y="314621"/>
                </a:lnTo>
                <a:lnTo>
                  <a:pt x="125600" y="331048"/>
                </a:lnTo>
                <a:lnTo>
                  <a:pt x="168275" y="336524"/>
                </a:lnTo>
                <a:lnTo>
                  <a:pt x="210949" y="331048"/>
                </a:lnTo>
                <a:lnTo>
                  <a:pt x="251351" y="314621"/>
                </a:lnTo>
                <a:lnTo>
                  <a:pt x="287210" y="287242"/>
                </a:lnTo>
                <a:lnTo>
                  <a:pt x="314621" y="251362"/>
                </a:lnTo>
                <a:lnTo>
                  <a:pt x="331067" y="210946"/>
                </a:lnTo>
                <a:lnTo>
                  <a:pt x="336550" y="168262"/>
                </a:lnTo>
                <a:lnTo>
                  <a:pt x="331067" y="125577"/>
                </a:lnTo>
                <a:lnTo>
                  <a:pt x="314621" y="85161"/>
                </a:lnTo>
                <a:lnTo>
                  <a:pt x="287210" y="49282"/>
                </a:lnTo>
                <a:lnTo>
                  <a:pt x="251351" y="21903"/>
                </a:lnTo>
                <a:lnTo>
                  <a:pt x="210949" y="5475"/>
                </a:lnTo>
                <a:lnTo>
                  <a:pt x="168275" y="0"/>
                </a:lnTo>
                <a:close/>
              </a:path>
            </a:pathLst>
          </a:custGeom>
          <a:solidFill>
            <a:srgbClr val="A6AAA9"/>
          </a:solidFill>
        </p:spPr>
        <p:txBody>
          <a:bodyPr wrap="square" lIns="0" tIns="0" rIns="0" bIns="0" rtlCol="0"/>
          <a:lstStyle/>
          <a:p>
            <a:endParaRPr/>
          </a:p>
        </p:txBody>
      </p:sp>
      <p:sp>
        <p:nvSpPr>
          <p:cNvPr id="10" name="object 10"/>
          <p:cNvSpPr/>
          <p:nvPr/>
        </p:nvSpPr>
        <p:spPr>
          <a:xfrm>
            <a:off x="12140863" y="3547078"/>
            <a:ext cx="336550" cy="336550"/>
          </a:xfrm>
          <a:custGeom>
            <a:avLst/>
            <a:gdLst/>
            <a:ahLst/>
            <a:cxnLst/>
            <a:rect l="l" t="t" r="r" b="b"/>
            <a:pathLst>
              <a:path w="336550" h="336550">
                <a:moveTo>
                  <a:pt x="168262" y="0"/>
                </a:moveTo>
                <a:lnTo>
                  <a:pt x="125577" y="5475"/>
                </a:lnTo>
                <a:lnTo>
                  <a:pt x="85161" y="21903"/>
                </a:lnTo>
                <a:lnTo>
                  <a:pt x="49282" y="49282"/>
                </a:lnTo>
                <a:lnTo>
                  <a:pt x="21903" y="85161"/>
                </a:lnTo>
                <a:lnTo>
                  <a:pt x="5475" y="125577"/>
                </a:lnTo>
                <a:lnTo>
                  <a:pt x="0" y="168262"/>
                </a:lnTo>
                <a:lnTo>
                  <a:pt x="5475" y="210946"/>
                </a:lnTo>
                <a:lnTo>
                  <a:pt x="21903" y="251362"/>
                </a:lnTo>
                <a:lnTo>
                  <a:pt x="49282" y="287242"/>
                </a:lnTo>
                <a:lnTo>
                  <a:pt x="85161" y="314621"/>
                </a:lnTo>
                <a:lnTo>
                  <a:pt x="125577" y="331048"/>
                </a:lnTo>
                <a:lnTo>
                  <a:pt x="168262" y="336524"/>
                </a:lnTo>
                <a:lnTo>
                  <a:pt x="210946" y="331048"/>
                </a:lnTo>
                <a:lnTo>
                  <a:pt x="251362" y="314621"/>
                </a:lnTo>
                <a:lnTo>
                  <a:pt x="287242" y="287242"/>
                </a:lnTo>
                <a:lnTo>
                  <a:pt x="314621" y="251362"/>
                </a:lnTo>
                <a:lnTo>
                  <a:pt x="331048" y="210946"/>
                </a:lnTo>
                <a:lnTo>
                  <a:pt x="336524" y="168262"/>
                </a:lnTo>
                <a:lnTo>
                  <a:pt x="331048" y="125577"/>
                </a:lnTo>
                <a:lnTo>
                  <a:pt x="314621" y="85161"/>
                </a:lnTo>
                <a:lnTo>
                  <a:pt x="287242" y="49282"/>
                </a:lnTo>
                <a:lnTo>
                  <a:pt x="251362" y="21903"/>
                </a:lnTo>
                <a:lnTo>
                  <a:pt x="210946" y="5475"/>
                </a:lnTo>
                <a:lnTo>
                  <a:pt x="168262" y="0"/>
                </a:lnTo>
                <a:close/>
              </a:path>
            </a:pathLst>
          </a:custGeom>
          <a:solidFill>
            <a:srgbClr val="A6AAA9"/>
          </a:solidFill>
        </p:spPr>
        <p:txBody>
          <a:bodyPr wrap="square" lIns="0" tIns="0" rIns="0" bIns="0" rtlCol="0"/>
          <a:lstStyle/>
          <a:p>
            <a:endParaRPr/>
          </a:p>
        </p:txBody>
      </p:sp>
      <p:sp>
        <p:nvSpPr>
          <p:cNvPr id="11" name="object 11"/>
          <p:cNvSpPr/>
          <p:nvPr/>
        </p:nvSpPr>
        <p:spPr>
          <a:xfrm>
            <a:off x="12205328" y="2581192"/>
            <a:ext cx="336550" cy="336550"/>
          </a:xfrm>
          <a:custGeom>
            <a:avLst/>
            <a:gdLst/>
            <a:ahLst/>
            <a:cxnLst/>
            <a:rect l="l" t="t" r="r" b="b"/>
            <a:pathLst>
              <a:path w="336550" h="336550">
                <a:moveTo>
                  <a:pt x="168255" y="0"/>
                </a:moveTo>
                <a:lnTo>
                  <a:pt x="125574" y="5475"/>
                </a:lnTo>
                <a:lnTo>
                  <a:pt x="85160" y="21903"/>
                </a:lnTo>
                <a:lnTo>
                  <a:pt x="49282" y="49282"/>
                </a:lnTo>
                <a:lnTo>
                  <a:pt x="21903" y="85160"/>
                </a:lnTo>
                <a:lnTo>
                  <a:pt x="5475" y="125574"/>
                </a:lnTo>
                <a:lnTo>
                  <a:pt x="0" y="168255"/>
                </a:lnTo>
                <a:lnTo>
                  <a:pt x="5475" y="210937"/>
                </a:lnTo>
                <a:lnTo>
                  <a:pt x="21903" y="251351"/>
                </a:lnTo>
                <a:lnTo>
                  <a:pt x="49282" y="287229"/>
                </a:lnTo>
                <a:lnTo>
                  <a:pt x="85160" y="314608"/>
                </a:lnTo>
                <a:lnTo>
                  <a:pt x="125574" y="331036"/>
                </a:lnTo>
                <a:lnTo>
                  <a:pt x="168255" y="336511"/>
                </a:lnTo>
                <a:lnTo>
                  <a:pt x="210937" y="331036"/>
                </a:lnTo>
                <a:lnTo>
                  <a:pt x="251351" y="314608"/>
                </a:lnTo>
                <a:lnTo>
                  <a:pt x="287229" y="287229"/>
                </a:lnTo>
                <a:lnTo>
                  <a:pt x="314608" y="251351"/>
                </a:lnTo>
                <a:lnTo>
                  <a:pt x="331036" y="210937"/>
                </a:lnTo>
                <a:lnTo>
                  <a:pt x="336511" y="168255"/>
                </a:lnTo>
                <a:lnTo>
                  <a:pt x="331036" y="125574"/>
                </a:lnTo>
                <a:lnTo>
                  <a:pt x="314608" y="85160"/>
                </a:lnTo>
                <a:lnTo>
                  <a:pt x="287229" y="49282"/>
                </a:lnTo>
                <a:lnTo>
                  <a:pt x="251351" y="21903"/>
                </a:lnTo>
                <a:lnTo>
                  <a:pt x="210937" y="5475"/>
                </a:lnTo>
                <a:lnTo>
                  <a:pt x="168255" y="0"/>
                </a:lnTo>
                <a:close/>
              </a:path>
            </a:pathLst>
          </a:custGeom>
          <a:solidFill>
            <a:srgbClr val="A6AAA9"/>
          </a:solidFill>
        </p:spPr>
        <p:txBody>
          <a:bodyPr wrap="square" lIns="0" tIns="0" rIns="0" bIns="0" rtlCol="0"/>
          <a:lstStyle/>
          <a:p>
            <a:endParaRPr/>
          </a:p>
        </p:txBody>
      </p:sp>
      <p:sp>
        <p:nvSpPr>
          <p:cNvPr id="12" name="object 12"/>
          <p:cNvSpPr/>
          <p:nvPr/>
        </p:nvSpPr>
        <p:spPr>
          <a:xfrm>
            <a:off x="11530679" y="2922517"/>
            <a:ext cx="336550" cy="336550"/>
          </a:xfrm>
          <a:custGeom>
            <a:avLst/>
            <a:gdLst/>
            <a:ahLst/>
            <a:cxnLst/>
            <a:rect l="l" t="t" r="r" b="b"/>
            <a:pathLst>
              <a:path w="336550" h="336550">
                <a:moveTo>
                  <a:pt x="168255" y="0"/>
                </a:moveTo>
                <a:lnTo>
                  <a:pt x="125574" y="5475"/>
                </a:lnTo>
                <a:lnTo>
                  <a:pt x="85160" y="21903"/>
                </a:lnTo>
                <a:lnTo>
                  <a:pt x="49282" y="49282"/>
                </a:lnTo>
                <a:lnTo>
                  <a:pt x="21903" y="85160"/>
                </a:lnTo>
                <a:lnTo>
                  <a:pt x="5475" y="125574"/>
                </a:lnTo>
                <a:lnTo>
                  <a:pt x="0" y="168255"/>
                </a:lnTo>
                <a:lnTo>
                  <a:pt x="5475" y="210937"/>
                </a:lnTo>
                <a:lnTo>
                  <a:pt x="21903" y="251351"/>
                </a:lnTo>
                <a:lnTo>
                  <a:pt x="49282" y="287229"/>
                </a:lnTo>
                <a:lnTo>
                  <a:pt x="85160" y="314608"/>
                </a:lnTo>
                <a:lnTo>
                  <a:pt x="125574" y="331036"/>
                </a:lnTo>
                <a:lnTo>
                  <a:pt x="168255" y="336511"/>
                </a:lnTo>
                <a:lnTo>
                  <a:pt x="210937" y="331036"/>
                </a:lnTo>
                <a:lnTo>
                  <a:pt x="251351" y="314608"/>
                </a:lnTo>
                <a:lnTo>
                  <a:pt x="287229" y="287229"/>
                </a:lnTo>
                <a:lnTo>
                  <a:pt x="314608" y="251351"/>
                </a:lnTo>
                <a:lnTo>
                  <a:pt x="331036" y="210937"/>
                </a:lnTo>
                <a:lnTo>
                  <a:pt x="336511" y="168255"/>
                </a:lnTo>
                <a:lnTo>
                  <a:pt x="331036" y="125574"/>
                </a:lnTo>
                <a:lnTo>
                  <a:pt x="314608" y="85160"/>
                </a:lnTo>
                <a:lnTo>
                  <a:pt x="287229" y="49282"/>
                </a:lnTo>
                <a:lnTo>
                  <a:pt x="251351" y="21903"/>
                </a:lnTo>
                <a:lnTo>
                  <a:pt x="210937" y="5475"/>
                </a:lnTo>
                <a:lnTo>
                  <a:pt x="168255" y="0"/>
                </a:lnTo>
                <a:close/>
              </a:path>
            </a:pathLst>
          </a:custGeom>
          <a:solidFill>
            <a:srgbClr val="A6AAA9"/>
          </a:solidFill>
        </p:spPr>
        <p:txBody>
          <a:bodyPr wrap="square" lIns="0" tIns="0" rIns="0" bIns="0" rtlCol="0"/>
          <a:lstStyle/>
          <a:p>
            <a:endParaRPr/>
          </a:p>
        </p:txBody>
      </p:sp>
      <p:sp>
        <p:nvSpPr>
          <p:cNvPr id="13" name="object 13"/>
          <p:cNvSpPr/>
          <p:nvPr/>
        </p:nvSpPr>
        <p:spPr>
          <a:xfrm>
            <a:off x="12800869" y="3829310"/>
            <a:ext cx="336550" cy="336550"/>
          </a:xfrm>
          <a:custGeom>
            <a:avLst/>
            <a:gdLst/>
            <a:ahLst/>
            <a:cxnLst/>
            <a:rect l="l" t="t" r="r" b="b"/>
            <a:pathLst>
              <a:path w="336550" h="336550">
                <a:moveTo>
                  <a:pt x="168195" y="0"/>
                </a:moveTo>
                <a:lnTo>
                  <a:pt x="125510" y="5475"/>
                </a:lnTo>
                <a:lnTo>
                  <a:pt x="85103" y="21903"/>
                </a:lnTo>
                <a:lnTo>
                  <a:pt x="49244" y="49282"/>
                </a:lnTo>
                <a:lnTo>
                  <a:pt x="21886" y="85161"/>
                </a:lnTo>
                <a:lnTo>
                  <a:pt x="5471" y="125577"/>
                </a:lnTo>
                <a:lnTo>
                  <a:pt x="0" y="168262"/>
                </a:lnTo>
                <a:lnTo>
                  <a:pt x="5471" y="210946"/>
                </a:lnTo>
                <a:lnTo>
                  <a:pt x="21886" y="251362"/>
                </a:lnTo>
                <a:lnTo>
                  <a:pt x="49244" y="287242"/>
                </a:lnTo>
                <a:lnTo>
                  <a:pt x="85103" y="314621"/>
                </a:lnTo>
                <a:lnTo>
                  <a:pt x="125510" y="331048"/>
                </a:lnTo>
                <a:lnTo>
                  <a:pt x="168195" y="336524"/>
                </a:lnTo>
                <a:lnTo>
                  <a:pt x="210891" y="331048"/>
                </a:lnTo>
                <a:lnTo>
                  <a:pt x="251330" y="314621"/>
                </a:lnTo>
                <a:lnTo>
                  <a:pt x="287242" y="287242"/>
                </a:lnTo>
                <a:lnTo>
                  <a:pt x="314600" y="251362"/>
                </a:lnTo>
                <a:lnTo>
                  <a:pt x="331014" y="210946"/>
                </a:lnTo>
                <a:lnTo>
                  <a:pt x="336486" y="168262"/>
                </a:lnTo>
                <a:lnTo>
                  <a:pt x="331014" y="125577"/>
                </a:lnTo>
                <a:lnTo>
                  <a:pt x="314600" y="85161"/>
                </a:lnTo>
                <a:lnTo>
                  <a:pt x="287242" y="49282"/>
                </a:lnTo>
                <a:lnTo>
                  <a:pt x="251330" y="21903"/>
                </a:lnTo>
                <a:lnTo>
                  <a:pt x="210891" y="5475"/>
                </a:lnTo>
                <a:lnTo>
                  <a:pt x="168195" y="0"/>
                </a:lnTo>
                <a:close/>
              </a:path>
            </a:pathLst>
          </a:custGeom>
          <a:solidFill>
            <a:srgbClr val="A6AAA9"/>
          </a:solidFill>
        </p:spPr>
        <p:txBody>
          <a:bodyPr wrap="square" lIns="0" tIns="0" rIns="0" bIns="0" rtlCol="0"/>
          <a:lstStyle/>
          <a:p>
            <a:endParaRPr/>
          </a:p>
        </p:txBody>
      </p:sp>
      <p:sp>
        <p:nvSpPr>
          <p:cNvPr id="14" name="object 14"/>
          <p:cNvSpPr/>
          <p:nvPr/>
        </p:nvSpPr>
        <p:spPr>
          <a:xfrm>
            <a:off x="13305821" y="3331546"/>
            <a:ext cx="336550" cy="336550"/>
          </a:xfrm>
          <a:custGeom>
            <a:avLst/>
            <a:gdLst/>
            <a:ahLst/>
            <a:cxnLst/>
            <a:rect l="l" t="t" r="r" b="b"/>
            <a:pathLst>
              <a:path w="336550" h="336550">
                <a:moveTo>
                  <a:pt x="168195" y="0"/>
                </a:moveTo>
                <a:lnTo>
                  <a:pt x="125510" y="5475"/>
                </a:lnTo>
                <a:lnTo>
                  <a:pt x="85103" y="21903"/>
                </a:lnTo>
                <a:lnTo>
                  <a:pt x="49244" y="49282"/>
                </a:lnTo>
                <a:lnTo>
                  <a:pt x="21886" y="85161"/>
                </a:lnTo>
                <a:lnTo>
                  <a:pt x="5471" y="125577"/>
                </a:lnTo>
                <a:lnTo>
                  <a:pt x="0" y="168262"/>
                </a:lnTo>
                <a:lnTo>
                  <a:pt x="5471" y="210946"/>
                </a:lnTo>
                <a:lnTo>
                  <a:pt x="21886" y="251362"/>
                </a:lnTo>
                <a:lnTo>
                  <a:pt x="49244" y="287242"/>
                </a:lnTo>
                <a:lnTo>
                  <a:pt x="85103" y="314621"/>
                </a:lnTo>
                <a:lnTo>
                  <a:pt x="125510" y="331048"/>
                </a:lnTo>
                <a:lnTo>
                  <a:pt x="168195" y="336524"/>
                </a:lnTo>
                <a:lnTo>
                  <a:pt x="210891" y="331048"/>
                </a:lnTo>
                <a:lnTo>
                  <a:pt x="251330" y="314621"/>
                </a:lnTo>
                <a:lnTo>
                  <a:pt x="287242" y="287242"/>
                </a:lnTo>
                <a:lnTo>
                  <a:pt x="314600" y="251362"/>
                </a:lnTo>
                <a:lnTo>
                  <a:pt x="331014" y="210946"/>
                </a:lnTo>
                <a:lnTo>
                  <a:pt x="336486" y="168262"/>
                </a:lnTo>
                <a:lnTo>
                  <a:pt x="331014" y="125577"/>
                </a:lnTo>
                <a:lnTo>
                  <a:pt x="314600" y="85161"/>
                </a:lnTo>
                <a:lnTo>
                  <a:pt x="287242" y="49282"/>
                </a:lnTo>
                <a:lnTo>
                  <a:pt x="251330" y="21903"/>
                </a:lnTo>
                <a:lnTo>
                  <a:pt x="210891" y="5475"/>
                </a:lnTo>
                <a:lnTo>
                  <a:pt x="168195" y="0"/>
                </a:lnTo>
                <a:close/>
              </a:path>
            </a:pathLst>
          </a:custGeom>
          <a:solidFill>
            <a:srgbClr val="A6AAA9"/>
          </a:solidFill>
        </p:spPr>
        <p:txBody>
          <a:bodyPr wrap="square" lIns="0" tIns="0" rIns="0" bIns="0" rtlCol="0"/>
          <a:lstStyle/>
          <a:p>
            <a:endParaRPr/>
          </a:p>
        </p:txBody>
      </p:sp>
      <p:sp>
        <p:nvSpPr>
          <p:cNvPr id="15" name="object 15"/>
          <p:cNvSpPr/>
          <p:nvPr/>
        </p:nvSpPr>
        <p:spPr>
          <a:xfrm>
            <a:off x="14511052" y="2800127"/>
            <a:ext cx="336550" cy="336550"/>
          </a:xfrm>
          <a:custGeom>
            <a:avLst/>
            <a:gdLst/>
            <a:ahLst/>
            <a:cxnLst/>
            <a:rect l="l" t="t" r="r" b="b"/>
            <a:pathLst>
              <a:path w="336550" h="336550">
                <a:moveTo>
                  <a:pt x="168195" y="0"/>
                </a:moveTo>
                <a:lnTo>
                  <a:pt x="125510" y="5475"/>
                </a:lnTo>
                <a:lnTo>
                  <a:pt x="85103" y="21903"/>
                </a:lnTo>
                <a:lnTo>
                  <a:pt x="49244" y="49282"/>
                </a:lnTo>
                <a:lnTo>
                  <a:pt x="21886" y="85160"/>
                </a:lnTo>
                <a:lnTo>
                  <a:pt x="5471" y="125574"/>
                </a:lnTo>
                <a:lnTo>
                  <a:pt x="0" y="168255"/>
                </a:lnTo>
                <a:lnTo>
                  <a:pt x="5471" y="210937"/>
                </a:lnTo>
                <a:lnTo>
                  <a:pt x="21886" y="251351"/>
                </a:lnTo>
                <a:lnTo>
                  <a:pt x="49244" y="287229"/>
                </a:lnTo>
                <a:lnTo>
                  <a:pt x="85103" y="314608"/>
                </a:lnTo>
                <a:lnTo>
                  <a:pt x="125510" y="331036"/>
                </a:lnTo>
                <a:lnTo>
                  <a:pt x="168195" y="336511"/>
                </a:lnTo>
                <a:lnTo>
                  <a:pt x="210891" y="331036"/>
                </a:lnTo>
                <a:lnTo>
                  <a:pt x="251330" y="314608"/>
                </a:lnTo>
                <a:lnTo>
                  <a:pt x="287242" y="287229"/>
                </a:lnTo>
                <a:lnTo>
                  <a:pt x="314600" y="251351"/>
                </a:lnTo>
                <a:lnTo>
                  <a:pt x="331014" y="210937"/>
                </a:lnTo>
                <a:lnTo>
                  <a:pt x="336486" y="168255"/>
                </a:lnTo>
                <a:lnTo>
                  <a:pt x="331014" y="125574"/>
                </a:lnTo>
                <a:lnTo>
                  <a:pt x="314600" y="85160"/>
                </a:lnTo>
                <a:lnTo>
                  <a:pt x="287242" y="49282"/>
                </a:lnTo>
                <a:lnTo>
                  <a:pt x="251330" y="21903"/>
                </a:lnTo>
                <a:lnTo>
                  <a:pt x="210891" y="5475"/>
                </a:lnTo>
                <a:lnTo>
                  <a:pt x="168195" y="0"/>
                </a:lnTo>
                <a:close/>
              </a:path>
            </a:pathLst>
          </a:custGeom>
          <a:solidFill>
            <a:srgbClr val="B36AE2"/>
          </a:solidFill>
        </p:spPr>
        <p:txBody>
          <a:bodyPr wrap="square" lIns="0" tIns="0" rIns="0" bIns="0" rtlCol="0"/>
          <a:lstStyle/>
          <a:p>
            <a:endParaRPr/>
          </a:p>
        </p:txBody>
      </p:sp>
      <p:sp>
        <p:nvSpPr>
          <p:cNvPr id="16" name="object 16"/>
          <p:cNvSpPr/>
          <p:nvPr/>
        </p:nvSpPr>
        <p:spPr>
          <a:xfrm>
            <a:off x="15119286" y="2581192"/>
            <a:ext cx="336550" cy="336550"/>
          </a:xfrm>
          <a:custGeom>
            <a:avLst/>
            <a:gdLst/>
            <a:ahLst/>
            <a:cxnLst/>
            <a:rect l="l" t="t" r="r" b="b"/>
            <a:pathLst>
              <a:path w="336550" h="336550">
                <a:moveTo>
                  <a:pt x="168275" y="0"/>
                </a:moveTo>
                <a:lnTo>
                  <a:pt x="125600" y="5475"/>
                </a:lnTo>
                <a:lnTo>
                  <a:pt x="85198" y="21903"/>
                </a:lnTo>
                <a:lnTo>
                  <a:pt x="49339" y="49282"/>
                </a:lnTo>
                <a:lnTo>
                  <a:pt x="21928" y="85160"/>
                </a:lnTo>
                <a:lnTo>
                  <a:pt x="5482" y="125574"/>
                </a:lnTo>
                <a:lnTo>
                  <a:pt x="0" y="168255"/>
                </a:lnTo>
                <a:lnTo>
                  <a:pt x="5482" y="210937"/>
                </a:lnTo>
                <a:lnTo>
                  <a:pt x="21928" y="251351"/>
                </a:lnTo>
                <a:lnTo>
                  <a:pt x="49339" y="287229"/>
                </a:lnTo>
                <a:lnTo>
                  <a:pt x="85198" y="314608"/>
                </a:lnTo>
                <a:lnTo>
                  <a:pt x="125600" y="331036"/>
                </a:lnTo>
                <a:lnTo>
                  <a:pt x="168274" y="336511"/>
                </a:lnTo>
                <a:lnTo>
                  <a:pt x="210949" y="331036"/>
                </a:lnTo>
                <a:lnTo>
                  <a:pt x="251351" y="314608"/>
                </a:lnTo>
                <a:lnTo>
                  <a:pt x="287210" y="287229"/>
                </a:lnTo>
                <a:lnTo>
                  <a:pt x="314621" y="251351"/>
                </a:lnTo>
                <a:lnTo>
                  <a:pt x="331067" y="210937"/>
                </a:lnTo>
                <a:lnTo>
                  <a:pt x="336549" y="168255"/>
                </a:lnTo>
                <a:lnTo>
                  <a:pt x="331067" y="125574"/>
                </a:lnTo>
                <a:lnTo>
                  <a:pt x="314621" y="85160"/>
                </a:lnTo>
                <a:lnTo>
                  <a:pt x="287210" y="49282"/>
                </a:lnTo>
                <a:lnTo>
                  <a:pt x="251351" y="21903"/>
                </a:lnTo>
                <a:lnTo>
                  <a:pt x="210949" y="5475"/>
                </a:lnTo>
                <a:lnTo>
                  <a:pt x="168275" y="0"/>
                </a:lnTo>
                <a:close/>
              </a:path>
            </a:pathLst>
          </a:custGeom>
          <a:solidFill>
            <a:srgbClr val="A6AAA9"/>
          </a:solidFill>
        </p:spPr>
        <p:txBody>
          <a:bodyPr wrap="square" lIns="0" tIns="0" rIns="0" bIns="0" rtlCol="0"/>
          <a:lstStyle/>
          <a:p>
            <a:endParaRPr/>
          </a:p>
        </p:txBody>
      </p:sp>
      <p:sp>
        <p:nvSpPr>
          <p:cNvPr id="17" name="object 17"/>
          <p:cNvSpPr/>
          <p:nvPr/>
        </p:nvSpPr>
        <p:spPr>
          <a:xfrm>
            <a:off x="14619382" y="1951018"/>
            <a:ext cx="336550" cy="336550"/>
          </a:xfrm>
          <a:custGeom>
            <a:avLst/>
            <a:gdLst/>
            <a:ahLst/>
            <a:cxnLst/>
            <a:rect l="l" t="t" r="r" b="b"/>
            <a:pathLst>
              <a:path w="336550" h="336550">
                <a:moveTo>
                  <a:pt x="168195" y="0"/>
                </a:moveTo>
                <a:lnTo>
                  <a:pt x="125510" y="5475"/>
                </a:lnTo>
                <a:lnTo>
                  <a:pt x="85103" y="21903"/>
                </a:lnTo>
                <a:lnTo>
                  <a:pt x="49244" y="49282"/>
                </a:lnTo>
                <a:lnTo>
                  <a:pt x="21886" y="85161"/>
                </a:lnTo>
                <a:lnTo>
                  <a:pt x="5471" y="125577"/>
                </a:lnTo>
                <a:lnTo>
                  <a:pt x="0" y="168262"/>
                </a:lnTo>
                <a:lnTo>
                  <a:pt x="5471" y="210946"/>
                </a:lnTo>
                <a:lnTo>
                  <a:pt x="21886" y="251362"/>
                </a:lnTo>
                <a:lnTo>
                  <a:pt x="49244" y="287242"/>
                </a:lnTo>
                <a:lnTo>
                  <a:pt x="85103" y="314621"/>
                </a:lnTo>
                <a:lnTo>
                  <a:pt x="125510" y="331048"/>
                </a:lnTo>
                <a:lnTo>
                  <a:pt x="168195" y="336524"/>
                </a:lnTo>
                <a:lnTo>
                  <a:pt x="210891" y="331048"/>
                </a:lnTo>
                <a:lnTo>
                  <a:pt x="251330" y="314621"/>
                </a:lnTo>
                <a:lnTo>
                  <a:pt x="287242" y="287242"/>
                </a:lnTo>
                <a:lnTo>
                  <a:pt x="314600" y="251362"/>
                </a:lnTo>
                <a:lnTo>
                  <a:pt x="331014" y="210946"/>
                </a:lnTo>
                <a:lnTo>
                  <a:pt x="336486" y="168262"/>
                </a:lnTo>
                <a:lnTo>
                  <a:pt x="331014" y="125577"/>
                </a:lnTo>
                <a:lnTo>
                  <a:pt x="314600" y="85161"/>
                </a:lnTo>
                <a:lnTo>
                  <a:pt x="287242" y="49282"/>
                </a:lnTo>
                <a:lnTo>
                  <a:pt x="251330" y="21903"/>
                </a:lnTo>
                <a:lnTo>
                  <a:pt x="210891" y="5475"/>
                </a:lnTo>
                <a:lnTo>
                  <a:pt x="168195" y="0"/>
                </a:lnTo>
                <a:close/>
              </a:path>
            </a:pathLst>
          </a:custGeom>
          <a:solidFill>
            <a:srgbClr val="A6AAA9"/>
          </a:solidFill>
        </p:spPr>
        <p:txBody>
          <a:bodyPr wrap="square" lIns="0" tIns="0" rIns="0" bIns="0" rtlCol="0"/>
          <a:lstStyle/>
          <a:p>
            <a:endParaRPr/>
          </a:p>
        </p:txBody>
      </p:sp>
      <p:sp>
        <p:nvSpPr>
          <p:cNvPr id="18" name="object 18"/>
          <p:cNvSpPr/>
          <p:nvPr/>
        </p:nvSpPr>
        <p:spPr>
          <a:xfrm>
            <a:off x="14936629" y="3408470"/>
            <a:ext cx="336550" cy="336550"/>
          </a:xfrm>
          <a:custGeom>
            <a:avLst/>
            <a:gdLst/>
            <a:ahLst/>
            <a:cxnLst/>
            <a:rect l="l" t="t" r="r" b="b"/>
            <a:pathLst>
              <a:path w="336550" h="336550">
                <a:moveTo>
                  <a:pt x="168290" y="0"/>
                </a:moveTo>
                <a:lnTo>
                  <a:pt x="125594" y="5475"/>
                </a:lnTo>
                <a:lnTo>
                  <a:pt x="85156" y="21903"/>
                </a:lnTo>
                <a:lnTo>
                  <a:pt x="49244" y="49282"/>
                </a:lnTo>
                <a:lnTo>
                  <a:pt x="21886" y="85160"/>
                </a:lnTo>
                <a:lnTo>
                  <a:pt x="5471" y="125574"/>
                </a:lnTo>
                <a:lnTo>
                  <a:pt x="0" y="168255"/>
                </a:lnTo>
                <a:lnTo>
                  <a:pt x="5471" y="210937"/>
                </a:lnTo>
                <a:lnTo>
                  <a:pt x="21886" y="251351"/>
                </a:lnTo>
                <a:lnTo>
                  <a:pt x="49244" y="287229"/>
                </a:lnTo>
                <a:lnTo>
                  <a:pt x="85156" y="314608"/>
                </a:lnTo>
                <a:lnTo>
                  <a:pt x="125594" y="331036"/>
                </a:lnTo>
                <a:lnTo>
                  <a:pt x="168290" y="336511"/>
                </a:lnTo>
                <a:lnTo>
                  <a:pt x="210976" y="331036"/>
                </a:lnTo>
                <a:lnTo>
                  <a:pt x="251382" y="314608"/>
                </a:lnTo>
                <a:lnTo>
                  <a:pt x="287242" y="287229"/>
                </a:lnTo>
                <a:lnTo>
                  <a:pt x="314600" y="251351"/>
                </a:lnTo>
                <a:lnTo>
                  <a:pt x="331014" y="210937"/>
                </a:lnTo>
                <a:lnTo>
                  <a:pt x="336486" y="168255"/>
                </a:lnTo>
                <a:lnTo>
                  <a:pt x="331014" y="125574"/>
                </a:lnTo>
                <a:lnTo>
                  <a:pt x="314600" y="85160"/>
                </a:lnTo>
                <a:lnTo>
                  <a:pt x="287242" y="49282"/>
                </a:lnTo>
                <a:lnTo>
                  <a:pt x="251382" y="21903"/>
                </a:lnTo>
                <a:lnTo>
                  <a:pt x="210976" y="5475"/>
                </a:lnTo>
                <a:lnTo>
                  <a:pt x="168290" y="0"/>
                </a:lnTo>
                <a:close/>
              </a:path>
            </a:pathLst>
          </a:custGeom>
          <a:solidFill>
            <a:srgbClr val="A6AAA9"/>
          </a:solidFill>
        </p:spPr>
        <p:txBody>
          <a:bodyPr wrap="square" lIns="0" tIns="0" rIns="0" bIns="0" rtlCol="0"/>
          <a:lstStyle/>
          <a:p>
            <a:endParaRPr/>
          </a:p>
        </p:txBody>
      </p:sp>
      <p:sp>
        <p:nvSpPr>
          <p:cNvPr id="19" name="object 19"/>
          <p:cNvSpPr/>
          <p:nvPr/>
        </p:nvSpPr>
        <p:spPr>
          <a:xfrm>
            <a:off x="11133374" y="2569413"/>
            <a:ext cx="436880" cy="368300"/>
          </a:xfrm>
          <a:custGeom>
            <a:avLst/>
            <a:gdLst/>
            <a:ahLst/>
            <a:cxnLst/>
            <a:rect l="l" t="t" r="r" b="b"/>
            <a:pathLst>
              <a:path w="436879" h="368300">
                <a:moveTo>
                  <a:pt x="0" y="367939"/>
                </a:moveTo>
                <a:lnTo>
                  <a:pt x="4856" y="363848"/>
                </a:lnTo>
                <a:lnTo>
                  <a:pt x="44129" y="330769"/>
                </a:lnTo>
                <a:lnTo>
                  <a:pt x="83402" y="297691"/>
                </a:lnTo>
                <a:lnTo>
                  <a:pt x="122674" y="264613"/>
                </a:lnTo>
                <a:lnTo>
                  <a:pt x="161946" y="231536"/>
                </a:lnTo>
                <a:lnTo>
                  <a:pt x="201218" y="198458"/>
                </a:lnTo>
                <a:lnTo>
                  <a:pt x="240489" y="165381"/>
                </a:lnTo>
                <a:lnTo>
                  <a:pt x="279760" y="132305"/>
                </a:lnTo>
                <a:lnTo>
                  <a:pt x="319030" y="99228"/>
                </a:lnTo>
                <a:lnTo>
                  <a:pt x="358301" y="66152"/>
                </a:lnTo>
                <a:lnTo>
                  <a:pt x="397571" y="33076"/>
                </a:lnTo>
                <a:lnTo>
                  <a:pt x="436842" y="0"/>
                </a:lnTo>
              </a:path>
            </a:pathLst>
          </a:custGeom>
          <a:ln w="12700">
            <a:solidFill>
              <a:srgbClr val="A6AAA9"/>
            </a:solidFill>
          </a:ln>
        </p:spPr>
        <p:txBody>
          <a:bodyPr wrap="square" lIns="0" tIns="0" rIns="0" bIns="0" rtlCol="0"/>
          <a:lstStyle/>
          <a:p>
            <a:endParaRPr/>
          </a:p>
        </p:txBody>
      </p:sp>
      <p:sp>
        <p:nvSpPr>
          <p:cNvPr id="20" name="object 20"/>
          <p:cNvSpPr/>
          <p:nvPr/>
        </p:nvSpPr>
        <p:spPr>
          <a:xfrm>
            <a:off x="11079950" y="2904121"/>
            <a:ext cx="83185" cy="78740"/>
          </a:xfrm>
          <a:custGeom>
            <a:avLst/>
            <a:gdLst/>
            <a:ahLst/>
            <a:cxnLst/>
            <a:rect l="l" t="t" r="r" b="b"/>
            <a:pathLst>
              <a:path w="83184" h="78739">
                <a:moveTo>
                  <a:pt x="33731" y="0"/>
                </a:moveTo>
                <a:lnTo>
                  <a:pt x="0" y="78232"/>
                </a:lnTo>
                <a:lnTo>
                  <a:pt x="82829" y="58293"/>
                </a:lnTo>
                <a:lnTo>
                  <a:pt x="33731" y="0"/>
                </a:lnTo>
                <a:close/>
              </a:path>
            </a:pathLst>
          </a:custGeom>
          <a:solidFill>
            <a:srgbClr val="A6AAA9"/>
          </a:solidFill>
        </p:spPr>
        <p:txBody>
          <a:bodyPr wrap="square" lIns="0" tIns="0" rIns="0" bIns="0" rtlCol="0"/>
          <a:lstStyle/>
          <a:p>
            <a:endParaRPr/>
          </a:p>
        </p:txBody>
      </p:sp>
      <p:sp>
        <p:nvSpPr>
          <p:cNvPr id="21" name="object 21"/>
          <p:cNvSpPr/>
          <p:nvPr/>
        </p:nvSpPr>
        <p:spPr>
          <a:xfrm>
            <a:off x="11660835" y="2629255"/>
            <a:ext cx="76200" cy="293251"/>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1917910" y="2554632"/>
            <a:ext cx="300990" cy="128905"/>
          </a:xfrm>
          <a:custGeom>
            <a:avLst/>
            <a:gdLst/>
            <a:ahLst/>
            <a:cxnLst/>
            <a:rect l="l" t="t" r="r" b="b"/>
            <a:pathLst>
              <a:path w="300990" h="128905">
                <a:moveTo>
                  <a:pt x="300913" y="128656"/>
                </a:moveTo>
                <a:lnTo>
                  <a:pt x="251737" y="107630"/>
                </a:lnTo>
                <a:lnTo>
                  <a:pt x="202561" y="86605"/>
                </a:lnTo>
                <a:lnTo>
                  <a:pt x="153385" y="65580"/>
                </a:lnTo>
                <a:lnTo>
                  <a:pt x="104209" y="44554"/>
                </a:lnTo>
                <a:lnTo>
                  <a:pt x="55033" y="23529"/>
                </a:lnTo>
                <a:lnTo>
                  <a:pt x="5857" y="2504"/>
                </a:lnTo>
                <a:lnTo>
                  <a:pt x="0" y="0"/>
                </a:lnTo>
              </a:path>
            </a:pathLst>
          </a:custGeom>
          <a:ln w="12699">
            <a:solidFill>
              <a:srgbClr val="A6AAA9"/>
            </a:solidFill>
          </a:ln>
        </p:spPr>
        <p:txBody>
          <a:bodyPr wrap="square" lIns="0" tIns="0" rIns="0" bIns="0" rtlCol="0"/>
          <a:lstStyle/>
          <a:p>
            <a:endParaRPr/>
          </a:p>
        </p:txBody>
      </p:sp>
      <p:sp>
        <p:nvSpPr>
          <p:cNvPr id="23" name="object 23"/>
          <p:cNvSpPr/>
          <p:nvPr/>
        </p:nvSpPr>
        <p:spPr>
          <a:xfrm>
            <a:off x="11853684" y="2522092"/>
            <a:ext cx="85090" cy="70485"/>
          </a:xfrm>
          <a:custGeom>
            <a:avLst/>
            <a:gdLst/>
            <a:ahLst/>
            <a:cxnLst/>
            <a:rect l="l" t="t" r="r" b="b"/>
            <a:pathLst>
              <a:path w="85090" h="70485">
                <a:moveTo>
                  <a:pt x="85051" y="0"/>
                </a:moveTo>
                <a:lnTo>
                  <a:pt x="0" y="5079"/>
                </a:lnTo>
                <a:lnTo>
                  <a:pt x="55092" y="70065"/>
                </a:lnTo>
                <a:lnTo>
                  <a:pt x="85051" y="0"/>
                </a:lnTo>
                <a:close/>
              </a:path>
            </a:pathLst>
          </a:custGeom>
          <a:solidFill>
            <a:srgbClr val="A6AAA9"/>
          </a:solidFill>
        </p:spPr>
        <p:txBody>
          <a:bodyPr wrap="square" lIns="0" tIns="0" rIns="0" bIns="0" rtlCol="0"/>
          <a:lstStyle/>
          <a:p>
            <a:endParaRPr/>
          </a:p>
        </p:txBody>
      </p:sp>
      <p:sp>
        <p:nvSpPr>
          <p:cNvPr id="24" name="object 24"/>
          <p:cNvSpPr/>
          <p:nvPr/>
        </p:nvSpPr>
        <p:spPr>
          <a:xfrm>
            <a:off x="12530601" y="2928479"/>
            <a:ext cx="234315" cy="266700"/>
          </a:xfrm>
          <a:custGeom>
            <a:avLst/>
            <a:gdLst/>
            <a:ahLst/>
            <a:cxnLst/>
            <a:rect l="l" t="t" r="r" b="b"/>
            <a:pathLst>
              <a:path w="234315" h="266700">
                <a:moveTo>
                  <a:pt x="0" y="0"/>
                </a:moveTo>
                <a:lnTo>
                  <a:pt x="4187" y="4773"/>
                </a:lnTo>
                <a:lnTo>
                  <a:pt x="36985" y="42170"/>
                </a:lnTo>
                <a:lnTo>
                  <a:pt x="69783" y="79565"/>
                </a:lnTo>
                <a:lnTo>
                  <a:pt x="102580" y="116960"/>
                </a:lnTo>
                <a:lnTo>
                  <a:pt x="135377" y="154354"/>
                </a:lnTo>
                <a:lnTo>
                  <a:pt x="168174" y="191748"/>
                </a:lnTo>
                <a:lnTo>
                  <a:pt x="200970" y="229141"/>
                </a:lnTo>
                <a:lnTo>
                  <a:pt x="233766" y="266535"/>
                </a:lnTo>
              </a:path>
            </a:pathLst>
          </a:custGeom>
          <a:ln w="12700">
            <a:solidFill>
              <a:srgbClr val="A6AAA9"/>
            </a:solidFill>
          </a:ln>
        </p:spPr>
        <p:txBody>
          <a:bodyPr wrap="square" lIns="0" tIns="0" rIns="0" bIns="0" rtlCol="0"/>
          <a:lstStyle/>
          <a:p>
            <a:endParaRPr/>
          </a:p>
        </p:txBody>
      </p:sp>
      <p:sp>
        <p:nvSpPr>
          <p:cNvPr id="25" name="object 25"/>
          <p:cNvSpPr/>
          <p:nvPr/>
        </p:nvSpPr>
        <p:spPr>
          <a:xfrm>
            <a:off x="12484544" y="2875965"/>
            <a:ext cx="79375" cy="82550"/>
          </a:xfrm>
          <a:custGeom>
            <a:avLst/>
            <a:gdLst/>
            <a:ahLst/>
            <a:cxnLst/>
            <a:rect l="l" t="t" r="r" b="b"/>
            <a:pathLst>
              <a:path w="79375" h="82550">
                <a:moveTo>
                  <a:pt x="0" y="0"/>
                </a:moveTo>
                <a:lnTo>
                  <a:pt x="21602" y="82410"/>
                </a:lnTo>
                <a:lnTo>
                  <a:pt x="78892" y="32169"/>
                </a:lnTo>
                <a:lnTo>
                  <a:pt x="0" y="0"/>
                </a:lnTo>
                <a:close/>
              </a:path>
            </a:pathLst>
          </a:custGeom>
          <a:solidFill>
            <a:srgbClr val="A6AAA9"/>
          </a:solidFill>
        </p:spPr>
        <p:txBody>
          <a:bodyPr wrap="square" lIns="0" tIns="0" rIns="0" bIns="0" rtlCol="0"/>
          <a:lstStyle/>
          <a:p>
            <a:endParaRPr/>
          </a:p>
        </p:txBody>
      </p:sp>
      <p:sp>
        <p:nvSpPr>
          <p:cNvPr id="26" name="object 26"/>
          <p:cNvSpPr/>
          <p:nvPr/>
        </p:nvSpPr>
        <p:spPr>
          <a:xfrm>
            <a:off x="12447282" y="3411270"/>
            <a:ext cx="296241" cy="207975"/>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12891007" y="2555356"/>
            <a:ext cx="56515" cy="598805"/>
          </a:xfrm>
          <a:custGeom>
            <a:avLst/>
            <a:gdLst/>
            <a:ahLst/>
            <a:cxnLst/>
            <a:rect l="l" t="t" r="r" b="b"/>
            <a:pathLst>
              <a:path w="56515" h="598805">
                <a:moveTo>
                  <a:pt x="0" y="598635"/>
                </a:moveTo>
                <a:lnTo>
                  <a:pt x="4612" y="549276"/>
                </a:lnTo>
                <a:lnTo>
                  <a:pt x="9225" y="499917"/>
                </a:lnTo>
                <a:lnTo>
                  <a:pt x="13838" y="450557"/>
                </a:lnTo>
                <a:lnTo>
                  <a:pt x="18450" y="401198"/>
                </a:lnTo>
                <a:lnTo>
                  <a:pt x="23063" y="351839"/>
                </a:lnTo>
                <a:lnTo>
                  <a:pt x="27676" y="302479"/>
                </a:lnTo>
                <a:lnTo>
                  <a:pt x="32289" y="253120"/>
                </a:lnTo>
                <a:lnTo>
                  <a:pt x="36901" y="203761"/>
                </a:lnTo>
                <a:lnTo>
                  <a:pt x="41514" y="154402"/>
                </a:lnTo>
                <a:lnTo>
                  <a:pt x="46127" y="105042"/>
                </a:lnTo>
                <a:lnTo>
                  <a:pt x="50740" y="55683"/>
                </a:lnTo>
                <a:lnTo>
                  <a:pt x="55352" y="6324"/>
                </a:lnTo>
                <a:lnTo>
                  <a:pt x="55944" y="0"/>
                </a:lnTo>
              </a:path>
            </a:pathLst>
          </a:custGeom>
          <a:ln w="12700">
            <a:solidFill>
              <a:srgbClr val="A6AAA9"/>
            </a:solidFill>
          </a:ln>
        </p:spPr>
        <p:txBody>
          <a:bodyPr wrap="square" lIns="0" tIns="0" rIns="0" bIns="0" rtlCol="0"/>
          <a:lstStyle/>
          <a:p>
            <a:endParaRPr/>
          </a:p>
        </p:txBody>
      </p:sp>
      <p:sp>
        <p:nvSpPr>
          <p:cNvPr id="28" name="object 28"/>
          <p:cNvSpPr/>
          <p:nvPr/>
        </p:nvSpPr>
        <p:spPr>
          <a:xfrm>
            <a:off x="12908406" y="2485809"/>
            <a:ext cx="76200" cy="80010"/>
          </a:xfrm>
          <a:custGeom>
            <a:avLst/>
            <a:gdLst/>
            <a:ahLst/>
            <a:cxnLst/>
            <a:rect l="l" t="t" r="r" b="b"/>
            <a:pathLst>
              <a:path w="76200" h="80010">
                <a:moveTo>
                  <a:pt x="44958" y="0"/>
                </a:moveTo>
                <a:lnTo>
                  <a:pt x="0" y="72326"/>
                </a:lnTo>
                <a:lnTo>
                  <a:pt x="75819" y="79413"/>
                </a:lnTo>
                <a:lnTo>
                  <a:pt x="44958" y="0"/>
                </a:lnTo>
                <a:close/>
              </a:path>
            </a:pathLst>
          </a:custGeom>
          <a:solidFill>
            <a:srgbClr val="A6AAA9"/>
          </a:solidFill>
        </p:spPr>
        <p:txBody>
          <a:bodyPr wrap="square" lIns="0" tIns="0" rIns="0" bIns="0" rtlCol="0"/>
          <a:lstStyle/>
          <a:p>
            <a:endParaRPr/>
          </a:p>
        </p:txBody>
      </p:sp>
      <p:sp>
        <p:nvSpPr>
          <p:cNvPr id="29" name="object 29"/>
          <p:cNvSpPr/>
          <p:nvPr/>
        </p:nvSpPr>
        <p:spPr>
          <a:xfrm>
            <a:off x="11935569" y="2337066"/>
            <a:ext cx="866775" cy="97790"/>
          </a:xfrm>
          <a:custGeom>
            <a:avLst/>
            <a:gdLst/>
            <a:ahLst/>
            <a:cxnLst/>
            <a:rect l="l" t="t" r="r" b="b"/>
            <a:pathLst>
              <a:path w="866775" h="97789">
                <a:moveTo>
                  <a:pt x="866308" y="0"/>
                </a:moveTo>
                <a:lnTo>
                  <a:pt x="815720" y="5684"/>
                </a:lnTo>
                <a:lnTo>
                  <a:pt x="765132" y="11368"/>
                </a:lnTo>
                <a:lnTo>
                  <a:pt x="714544" y="17053"/>
                </a:lnTo>
                <a:lnTo>
                  <a:pt x="663956" y="22737"/>
                </a:lnTo>
                <a:lnTo>
                  <a:pt x="613368" y="28422"/>
                </a:lnTo>
                <a:lnTo>
                  <a:pt x="562780" y="34106"/>
                </a:lnTo>
                <a:lnTo>
                  <a:pt x="512192" y="39791"/>
                </a:lnTo>
                <a:lnTo>
                  <a:pt x="461605" y="45475"/>
                </a:lnTo>
                <a:lnTo>
                  <a:pt x="411017" y="51159"/>
                </a:lnTo>
                <a:lnTo>
                  <a:pt x="360429" y="56844"/>
                </a:lnTo>
                <a:lnTo>
                  <a:pt x="309841" y="62528"/>
                </a:lnTo>
                <a:lnTo>
                  <a:pt x="259253" y="68213"/>
                </a:lnTo>
                <a:lnTo>
                  <a:pt x="208665" y="73897"/>
                </a:lnTo>
                <a:lnTo>
                  <a:pt x="158077" y="79582"/>
                </a:lnTo>
                <a:lnTo>
                  <a:pt x="107489" y="85266"/>
                </a:lnTo>
                <a:lnTo>
                  <a:pt x="56901" y="90951"/>
                </a:lnTo>
                <a:lnTo>
                  <a:pt x="6313" y="96635"/>
                </a:lnTo>
                <a:lnTo>
                  <a:pt x="0" y="97344"/>
                </a:lnTo>
              </a:path>
            </a:pathLst>
          </a:custGeom>
          <a:ln w="12700">
            <a:solidFill>
              <a:srgbClr val="A6AAA9"/>
            </a:solidFill>
          </a:ln>
        </p:spPr>
        <p:txBody>
          <a:bodyPr wrap="square" lIns="0" tIns="0" rIns="0" bIns="0" rtlCol="0"/>
          <a:lstStyle/>
          <a:p>
            <a:endParaRPr/>
          </a:p>
        </p:txBody>
      </p:sp>
      <p:sp>
        <p:nvSpPr>
          <p:cNvPr id="30" name="object 30"/>
          <p:cNvSpPr/>
          <p:nvPr/>
        </p:nvSpPr>
        <p:spPr>
          <a:xfrm>
            <a:off x="11866156" y="2395842"/>
            <a:ext cx="80010" cy="76200"/>
          </a:xfrm>
          <a:custGeom>
            <a:avLst/>
            <a:gdLst/>
            <a:ahLst/>
            <a:cxnLst/>
            <a:rect l="l" t="t" r="r" b="b"/>
            <a:pathLst>
              <a:path w="80009" h="76200">
                <a:moveTo>
                  <a:pt x="71462" y="0"/>
                </a:moveTo>
                <a:lnTo>
                  <a:pt x="0" y="46367"/>
                </a:lnTo>
                <a:lnTo>
                  <a:pt x="79971" y="75717"/>
                </a:lnTo>
                <a:lnTo>
                  <a:pt x="71462" y="0"/>
                </a:lnTo>
                <a:close/>
              </a:path>
            </a:pathLst>
          </a:custGeom>
          <a:solidFill>
            <a:srgbClr val="A6AAA9"/>
          </a:solidFill>
        </p:spPr>
        <p:txBody>
          <a:bodyPr wrap="square" lIns="0" tIns="0" rIns="0" bIns="0" rtlCol="0"/>
          <a:lstStyle/>
          <a:p>
            <a:endParaRPr/>
          </a:p>
        </p:txBody>
      </p:sp>
      <p:sp>
        <p:nvSpPr>
          <p:cNvPr id="31" name="object 31"/>
          <p:cNvSpPr/>
          <p:nvPr/>
        </p:nvSpPr>
        <p:spPr>
          <a:xfrm>
            <a:off x="13938535" y="3177490"/>
            <a:ext cx="270510" cy="495934"/>
          </a:xfrm>
          <a:custGeom>
            <a:avLst/>
            <a:gdLst/>
            <a:ahLst/>
            <a:cxnLst/>
            <a:rect l="l" t="t" r="r" b="b"/>
            <a:pathLst>
              <a:path w="270509" h="495935">
                <a:moveTo>
                  <a:pt x="270302" y="495847"/>
                </a:moveTo>
                <a:lnTo>
                  <a:pt x="246007" y="451279"/>
                </a:lnTo>
                <a:lnTo>
                  <a:pt x="221711" y="406710"/>
                </a:lnTo>
                <a:lnTo>
                  <a:pt x="197415" y="362141"/>
                </a:lnTo>
                <a:lnTo>
                  <a:pt x="173119" y="317573"/>
                </a:lnTo>
                <a:lnTo>
                  <a:pt x="148824" y="273004"/>
                </a:lnTo>
                <a:lnTo>
                  <a:pt x="124528" y="228435"/>
                </a:lnTo>
                <a:lnTo>
                  <a:pt x="100232" y="183867"/>
                </a:lnTo>
                <a:lnTo>
                  <a:pt x="75936" y="139298"/>
                </a:lnTo>
                <a:lnTo>
                  <a:pt x="51640" y="94729"/>
                </a:lnTo>
                <a:lnTo>
                  <a:pt x="27344" y="50161"/>
                </a:lnTo>
                <a:lnTo>
                  <a:pt x="3048" y="5592"/>
                </a:lnTo>
                <a:lnTo>
                  <a:pt x="0" y="0"/>
                </a:lnTo>
              </a:path>
            </a:pathLst>
          </a:custGeom>
          <a:ln w="12699">
            <a:solidFill>
              <a:srgbClr val="A6AAA9"/>
            </a:solidFill>
          </a:ln>
        </p:spPr>
        <p:txBody>
          <a:bodyPr wrap="square" lIns="0" tIns="0" rIns="0" bIns="0" rtlCol="0"/>
          <a:lstStyle/>
          <a:p>
            <a:endParaRPr/>
          </a:p>
        </p:txBody>
      </p:sp>
      <p:sp>
        <p:nvSpPr>
          <p:cNvPr id="32" name="object 32"/>
          <p:cNvSpPr/>
          <p:nvPr/>
        </p:nvSpPr>
        <p:spPr>
          <a:xfrm>
            <a:off x="13905103" y="3116160"/>
            <a:ext cx="70485" cy="85725"/>
          </a:xfrm>
          <a:custGeom>
            <a:avLst/>
            <a:gdLst/>
            <a:ahLst/>
            <a:cxnLst/>
            <a:rect l="l" t="t" r="r" b="b"/>
            <a:pathLst>
              <a:path w="70484" h="85725">
                <a:moveTo>
                  <a:pt x="0" y="0"/>
                </a:moveTo>
                <a:lnTo>
                  <a:pt x="3048" y="85140"/>
                </a:lnTo>
                <a:lnTo>
                  <a:pt x="69976" y="48666"/>
                </a:lnTo>
                <a:lnTo>
                  <a:pt x="0" y="0"/>
                </a:lnTo>
                <a:close/>
              </a:path>
            </a:pathLst>
          </a:custGeom>
          <a:solidFill>
            <a:srgbClr val="A6AAA9"/>
          </a:solidFill>
        </p:spPr>
        <p:txBody>
          <a:bodyPr wrap="square" lIns="0" tIns="0" rIns="0" bIns="0" rtlCol="0"/>
          <a:lstStyle/>
          <a:p>
            <a:endParaRPr/>
          </a:p>
        </p:txBody>
      </p:sp>
      <p:sp>
        <p:nvSpPr>
          <p:cNvPr id="33" name="object 33"/>
          <p:cNvSpPr/>
          <p:nvPr/>
        </p:nvSpPr>
        <p:spPr>
          <a:xfrm>
            <a:off x="13735863" y="2551197"/>
            <a:ext cx="53975" cy="252729"/>
          </a:xfrm>
          <a:custGeom>
            <a:avLst/>
            <a:gdLst/>
            <a:ahLst/>
            <a:cxnLst/>
            <a:rect l="l" t="t" r="r" b="b"/>
            <a:pathLst>
              <a:path w="53975" h="252730">
                <a:moveTo>
                  <a:pt x="53717" y="252585"/>
                </a:moveTo>
                <a:lnTo>
                  <a:pt x="43238" y="203312"/>
                </a:lnTo>
                <a:lnTo>
                  <a:pt x="32759" y="154038"/>
                </a:lnTo>
                <a:lnTo>
                  <a:pt x="22280" y="104765"/>
                </a:lnTo>
                <a:lnTo>
                  <a:pt x="11801" y="55492"/>
                </a:lnTo>
                <a:lnTo>
                  <a:pt x="1322" y="6219"/>
                </a:lnTo>
                <a:lnTo>
                  <a:pt x="0" y="0"/>
                </a:lnTo>
              </a:path>
            </a:pathLst>
          </a:custGeom>
          <a:ln w="12700">
            <a:solidFill>
              <a:srgbClr val="A6AAA9"/>
            </a:solidFill>
          </a:ln>
        </p:spPr>
        <p:txBody>
          <a:bodyPr wrap="square" lIns="0" tIns="0" rIns="0" bIns="0" rtlCol="0"/>
          <a:lstStyle/>
          <a:p>
            <a:endParaRPr/>
          </a:p>
        </p:txBody>
      </p:sp>
      <p:sp>
        <p:nvSpPr>
          <p:cNvPr id="34" name="object 34"/>
          <p:cNvSpPr/>
          <p:nvPr/>
        </p:nvSpPr>
        <p:spPr>
          <a:xfrm>
            <a:off x="13699997" y="2482875"/>
            <a:ext cx="74930" cy="82550"/>
          </a:xfrm>
          <a:custGeom>
            <a:avLst/>
            <a:gdLst/>
            <a:ahLst/>
            <a:cxnLst/>
            <a:rect l="l" t="t" r="r" b="b"/>
            <a:pathLst>
              <a:path w="74930" h="82550">
                <a:moveTo>
                  <a:pt x="21336" y="0"/>
                </a:moveTo>
                <a:lnTo>
                  <a:pt x="0" y="82461"/>
                </a:lnTo>
                <a:lnTo>
                  <a:pt x="74548" y="66611"/>
                </a:lnTo>
                <a:lnTo>
                  <a:pt x="21336" y="0"/>
                </a:lnTo>
                <a:close/>
              </a:path>
            </a:pathLst>
          </a:custGeom>
          <a:solidFill>
            <a:srgbClr val="A6AAA9"/>
          </a:solidFill>
        </p:spPr>
        <p:txBody>
          <a:bodyPr wrap="square" lIns="0" tIns="0" rIns="0" bIns="0" rtlCol="0"/>
          <a:lstStyle/>
          <a:p>
            <a:endParaRPr/>
          </a:p>
        </p:txBody>
      </p:sp>
      <p:sp>
        <p:nvSpPr>
          <p:cNvPr id="35" name="object 35"/>
          <p:cNvSpPr/>
          <p:nvPr/>
        </p:nvSpPr>
        <p:spPr>
          <a:xfrm>
            <a:off x="11932617" y="3136603"/>
            <a:ext cx="777875" cy="153035"/>
          </a:xfrm>
          <a:custGeom>
            <a:avLst/>
            <a:gdLst/>
            <a:ahLst/>
            <a:cxnLst/>
            <a:rect l="l" t="t" r="r" b="b"/>
            <a:pathLst>
              <a:path w="777875" h="153035">
                <a:moveTo>
                  <a:pt x="0" y="0"/>
                </a:moveTo>
                <a:lnTo>
                  <a:pt x="57655" y="11309"/>
                </a:lnTo>
                <a:lnTo>
                  <a:pt x="109080" y="21396"/>
                </a:lnTo>
                <a:lnTo>
                  <a:pt x="160504" y="31483"/>
                </a:lnTo>
                <a:lnTo>
                  <a:pt x="211929" y="41571"/>
                </a:lnTo>
                <a:lnTo>
                  <a:pt x="263353" y="51658"/>
                </a:lnTo>
                <a:lnTo>
                  <a:pt x="314777" y="61745"/>
                </a:lnTo>
                <a:lnTo>
                  <a:pt x="366201" y="71832"/>
                </a:lnTo>
                <a:lnTo>
                  <a:pt x="417624" y="81919"/>
                </a:lnTo>
                <a:lnTo>
                  <a:pt x="469048" y="92006"/>
                </a:lnTo>
                <a:lnTo>
                  <a:pt x="520472" y="102093"/>
                </a:lnTo>
                <a:lnTo>
                  <a:pt x="571895" y="112180"/>
                </a:lnTo>
                <a:lnTo>
                  <a:pt x="623319" y="122267"/>
                </a:lnTo>
                <a:lnTo>
                  <a:pt x="674742" y="132354"/>
                </a:lnTo>
                <a:lnTo>
                  <a:pt x="726166" y="142441"/>
                </a:lnTo>
                <a:lnTo>
                  <a:pt x="777589" y="152528"/>
                </a:lnTo>
              </a:path>
            </a:pathLst>
          </a:custGeom>
          <a:ln w="12699">
            <a:solidFill>
              <a:srgbClr val="A6AAA9"/>
            </a:solidFill>
          </a:ln>
        </p:spPr>
        <p:txBody>
          <a:bodyPr wrap="square" lIns="0" tIns="0" rIns="0" bIns="0" rtlCol="0"/>
          <a:lstStyle/>
          <a:p>
            <a:endParaRPr/>
          </a:p>
        </p:txBody>
      </p:sp>
      <p:sp>
        <p:nvSpPr>
          <p:cNvPr id="36" name="object 36"/>
          <p:cNvSpPr/>
          <p:nvPr/>
        </p:nvSpPr>
        <p:spPr>
          <a:xfrm>
            <a:off x="11864073" y="3100438"/>
            <a:ext cx="82550" cy="74930"/>
          </a:xfrm>
          <a:custGeom>
            <a:avLst/>
            <a:gdLst/>
            <a:ahLst/>
            <a:cxnLst/>
            <a:rect l="l" t="t" r="r" b="b"/>
            <a:pathLst>
              <a:path w="82550" h="74930">
                <a:moveTo>
                  <a:pt x="82105" y="0"/>
                </a:moveTo>
                <a:lnTo>
                  <a:pt x="0" y="22720"/>
                </a:lnTo>
                <a:lnTo>
                  <a:pt x="67437" y="74777"/>
                </a:lnTo>
                <a:lnTo>
                  <a:pt x="82105" y="0"/>
                </a:lnTo>
                <a:close/>
              </a:path>
            </a:pathLst>
          </a:custGeom>
          <a:solidFill>
            <a:srgbClr val="A6AAA9"/>
          </a:solidFill>
        </p:spPr>
        <p:txBody>
          <a:bodyPr wrap="square" lIns="0" tIns="0" rIns="0" bIns="0" rtlCol="0"/>
          <a:lstStyle/>
          <a:p>
            <a:endParaRPr/>
          </a:p>
        </p:txBody>
      </p:sp>
      <p:sp>
        <p:nvSpPr>
          <p:cNvPr id="37" name="object 37"/>
          <p:cNvSpPr/>
          <p:nvPr/>
        </p:nvSpPr>
        <p:spPr>
          <a:xfrm>
            <a:off x="12908096" y="3557395"/>
            <a:ext cx="38100" cy="273685"/>
          </a:xfrm>
          <a:custGeom>
            <a:avLst/>
            <a:gdLst/>
            <a:ahLst/>
            <a:cxnLst/>
            <a:rect l="l" t="t" r="r" b="b"/>
            <a:pathLst>
              <a:path w="38100" h="273685">
                <a:moveTo>
                  <a:pt x="37931" y="273507"/>
                </a:moveTo>
                <a:lnTo>
                  <a:pt x="30519" y="220064"/>
                </a:lnTo>
                <a:lnTo>
                  <a:pt x="23107" y="166622"/>
                </a:lnTo>
                <a:lnTo>
                  <a:pt x="15696" y="113179"/>
                </a:lnTo>
                <a:lnTo>
                  <a:pt x="8284" y="59736"/>
                </a:lnTo>
                <a:lnTo>
                  <a:pt x="872" y="6293"/>
                </a:lnTo>
                <a:lnTo>
                  <a:pt x="0" y="0"/>
                </a:lnTo>
              </a:path>
            </a:pathLst>
          </a:custGeom>
          <a:ln w="12700">
            <a:solidFill>
              <a:srgbClr val="A6AAA9"/>
            </a:solidFill>
          </a:ln>
        </p:spPr>
        <p:txBody>
          <a:bodyPr wrap="square" lIns="0" tIns="0" rIns="0" bIns="0" rtlCol="0"/>
          <a:lstStyle/>
          <a:p>
            <a:endParaRPr/>
          </a:p>
        </p:txBody>
      </p:sp>
      <p:sp>
        <p:nvSpPr>
          <p:cNvPr id="38" name="object 38"/>
          <p:cNvSpPr/>
          <p:nvPr/>
        </p:nvSpPr>
        <p:spPr>
          <a:xfrm>
            <a:off x="12871195" y="3488207"/>
            <a:ext cx="75565" cy="81280"/>
          </a:xfrm>
          <a:custGeom>
            <a:avLst/>
            <a:gdLst/>
            <a:ahLst/>
            <a:cxnLst/>
            <a:rect l="l" t="t" r="r" b="b"/>
            <a:pathLst>
              <a:path w="75565" h="81279">
                <a:moveTo>
                  <a:pt x="27304" y="0"/>
                </a:moveTo>
                <a:lnTo>
                  <a:pt x="0" y="80708"/>
                </a:lnTo>
                <a:lnTo>
                  <a:pt x="75437" y="70243"/>
                </a:lnTo>
                <a:lnTo>
                  <a:pt x="27304" y="0"/>
                </a:lnTo>
                <a:close/>
              </a:path>
            </a:pathLst>
          </a:custGeom>
          <a:solidFill>
            <a:srgbClr val="A6AAA9"/>
          </a:solidFill>
        </p:spPr>
        <p:txBody>
          <a:bodyPr wrap="square" lIns="0" tIns="0" rIns="0" bIns="0" rtlCol="0"/>
          <a:lstStyle/>
          <a:p>
            <a:endParaRPr/>
          </a:p>
        </p:txBody>
      </p:sp>
      <p:sp>
        <p:nvSpPr>
          <p:cNvPr id="39" name="object 39"/>
          <p:cNvSpPr/>
          <p:nvPr/>
        </p:nvSpPr>
        <p:spPr>
          <a:xfrm>
            <a:off x="13566647" y="3102508"/>
            <a:ext cx="171588" cy="256819"/>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13158713" y="2462385"/>
            <a:ext cx="532130" cy="404495"/>
          </a:xfrm>
          <a:custGeom>
            <a:avLst/>
            <a:gdLst/>
            <a:ahLst/>
            <a:cxnLst/>
            <a:rect l="l" t="t" r="r" b="b"/>
            <a:pathLst>
              <a:path w="532130" h="404494">
                <a:moveTo>
                  <a:pt x="531871" y="404160"/>
                </a:moveTo>
                <a:lnTo>
                  <a:pt x="491349" y="373368"/>
                </a:lnTo>
                <a:lnTo>
                  <a:pt x="450826" y="342575"/>
                </a:lnTo>
                <a:lnTo>
                  <a:pt x="410304" y="311783"/>
                </a:lnTo>
                <a:lnTo>
                  <a:pt x="369781" y="280990"/>
                </a:lnTo>
                <a:lnTo>
                  <a:pt x="329259" y="250198"/>
                </a:lnTo>
                <a:lnTo>
                  <a:pt x="288736" y="219406"/>
                </a:lnTo>
                <a:lnTo>
                  <a:pt x="248214" y="188613"/>
                </a:lnTo>
                <a:lnTo>
                  <a:pt x="207692" y="157821"/>
                </a:lnTo>
                <a:lnTo>
                  <a:pt x="167169" y="127029"/>
                </a:lnTo>
                <a:lnTo>
                  <a:pt x="126647" y="96236"/>
                </a:lnTo>
                <a:lnTo>
                  <a:pt x="86124" y="65444"/>
                </a:lnTo>
                <a:lnTo>
                  <a:pt x="45602" y="34652"/>
                </a:lnTo>
                <a:lnTo>
                  <a:pt x="5079" y="3860"/>
                </a:lnTo>
                <a:lnTo>
                  <a:pt x="0" y="0"/>
                </a:lnTo>
              </a:path>
            </a:pathLst>
          </a:custGeom>
          <a:ln w="12700">
            <a:solidFill>
              <a:srgbClr val="A6AAA9"/>
            </a:solidFill>
          </a:ln>
        </p:spPr>
        <p:txBody>
          <a:bodyPr wrap="square" lIns="0" tIns="0" rIns="0" bIns="0" rtlCol="0"/>
          <a:lstStyle/>
          <a:p>
            <a:endParaRPr/>
          </a:p>
        </p:txBody>
      </p:sp>
      <p:sp>
        <p:nvSpPr>
          <p:cNvPr id="41" name="object 41"/>
          <p:cNvSpPr/>
          <p:nvPr/>
        </p:nvSpPr>
        <p:spPr>
          <a:xfrm>
            <a:off x="13103097" y="2420124"/>
            <a:ext cx="83820" cy="76835"/>
          </a:xfrm>
          <a:custGeom>
            <a:avLst/>
            <a:gdLst/>
            <a:ahLst/>
            <a:cxnLst/>
            <a:rect l="l" t="t" r="r" b="b"/>
            <a:pathLst>
              <a:path w="83819" h="76835">
                <a:moveTo>
                  <a:pt x="0" y="0"/>
                </a:moveTo>
                <a:lnTo>
                  <a:pt x="37592" y="76428"/>
                </a:lnTo>
                <a:lnTo>
                  <a:pt x="83692" y="15760"/>
                </a:lnTo>
                <a:lnTo>
                  <a:pt x="0" y="0"/>
                </a:lnTo>
                <a:close/>
              </a:path>
            </a:pathLst>
          </a:custGeom>
          <a:solidFill>
            <a:srgbClr val="A6AAA9"/>
          </a:solidFill>
        </p:spPr>
        <p:txBody>
          <a:bodyPr wrap="square" lIns="0" tIns="0" rIns="0" bIns="0" rtlCol="0"/>
          <a:lstStyle/>
          <a:p>
            <a:endParaRPr/>
          </a:p>
        </p:txBody>
      </p:sp>
      <p:sp>
        <p:nvSpPr>
          <p:cNvPr id="42" name="object 42"/>
          <p:cNvSpPr/>
          <p:nvPr/>
        </p:nvSpPr>
        <p:spPr>
          <a:xfrm>
            <a:off x="14709472" y="2286190"/>
            <a:ext cx="57150" cy="446405"/>
          </a:xfrm>
          <a:custGeom>
            <a:avLst/>
            <a:gdLst/>
            <a:ahLst/>
            <a:cxnLst/>
            <a:rect l="l" t="t" r="r" b="b"/>
            <a:pathLst>
              <a:path w="57150" h="446405">
                <a:moveTo>
                  <a:pt x="0" y="445985"/>
                </a:moveTo>
                <a:lnTo>
                  <a:pt x="803" y="439686"/>
                </a:lnTo>
                <a:lnTo>
                  <a:pt x="7037" y="390832"/>
                </a:lnTo>
                <a:lnTo>
                  <a:pt x="13271" y="341977"/>
                </a:lnTo>
                <a:lnTo>
                  <a:pt x="19505" y="293123"/>
                </a:lnTo>
                <a:lnTo>
                  <a:pt x="25738" y="244268"/>
                </a:lnTo>
                <a:lnTo>
                  <a:pt x="31972" y="195414"/>
                </a:lnTo>
                <a:lnTo>
                  <a:pt x="38206" y="146561"/>
                </a:lnTo>
                <a:lnTo>
                  <a:pt x="44439" y="97707"/>
                </a:lnTo>
                <a:lnTo>
                  <a:pt x="50673" y="48853"/>
                </a:lnTo>
                <a:lnTo>
                  <a:pt x="56907" y="0"/>
                </a:lnTo>
              </a:path>
            </a:pathLst>
          </a:custGeom>
          <a:ln w="12700">
            <a:solidFill>
              <a:srgbClr val="A6AAA9"/>
            </a:solidFill>
          </a:ln>
        </p:spPr>
        <p:txBody>
          <a:bodyPr wrap="square" lIns="0" tIns="0" rIns="0" bIns="0" rtlCol="0"/>
          <a:lstStyle/>
          <a:p>
            <a:endParaRPr/>
          </a:p>
        </p:txBody>
      </p:sp>
      <p:sp>
        <p:nvSpPr>
          <p:cNvPr id="43" name="object 43"/>
          <p:cNvSpPr/>
          <p:nvPr/>
        </p:nvSpPr>
        <p:spPr>
          <a:xfrm>
            <a:off x="14672437" y="2721063"/>
            <a:ext cx="75565" cy="80645"/>
          </a:xfrm>
          <a:custGeom>
            <a:avLst/>
            <a:gdLst/>
            <a:ahLst/>
            <a:cxnLst/>
            <a:rect l="l" t="t" r="r" b="b"/>
            <a:pathLst>
              <a:path w="75565" h="80644">
                <a:moveTo>
                  <a:pt x="0" y="0"/>
                </a:moveTo>
                <a:lnTo>
                  <a:pt x="28194" y="80403"/>
                </a:lnTo>
                <a:lnTo>
                  <a:pt x="75565" y="9639"/>
                </a:lnTo>
                <a:lnTo>
                  <a:pt x="0" y="0"/>
                </a:lnTo>
                <a:close/>
              </a:path>
            </a:pathLst>
          </a:custGeom>
          <a:solidFill>
            <a:srgbClr val="A6AAA9"/>
          </a:solidFill>
        </p:spPr>
        <p:txBody>
          <a:bodyPr wrap="square" lIns="0" tIns="0" rIns="0" bIns="0" rtlCol="0"/>
          <a:lstStyle/>
          <a:p>
            <a:endParaRPr/>
          </a:p>
        </p:txBody>
      </p:sp>
      <p:sp>
        <p:nvSpPr>
          <p:cNvPr id="44" name="object 44"/>
          <p:cNvSpPr/>
          <p:nvPr/>
        </p:nvSpPr>
        <p:spPr>
          <a:xfrm>
            <a:off x="14815731" y="3163500"/>
            <a:ext cx="193040" cy="275590"/>
          </a:xfrm>
          <a:custGeom>
            <a:avLst/>
            <a:gdLst/>
            <a:ahLst/>
            <a:cxnLst/>
            <a:rect l="l" t="t" r="r" b="b"/>
            <a:pathLst>
              <a:path w="193040" h="275589">
                <a:moveTo>
                  <a:pt x="192638" y="275332"/>
                </a:moveTo>
                <a:lnTo>
                  <a:pt x="161140" y="230312"/>
                </a:lnTo>
                <a:lnTo>
                  <a:pt x="129641" y="185292"/>
                </a:lnTo>
                <a:lnTo>
                  <a:pt x="98143" y="140272"/>
                </a:lnTo>
                <a:lnTo>
                  <a:pt x="66644" y="95252"/>
                </a:lnTo>
                <a:lnTo>
                  <a:pt x="35146" y="50233"/>
                </a:lnTo>
                <a:lnTo>
                  <a:pt x="3647" y="5213"/>
                </a:lnTo>
                <a:lnTo>
                  <a:pt x="0" y="0"/>
                </a:lnTo>
              </a:path>
            </a:pathLst>
          </a:custGeom>
          <a:ln w="12699">
            <a:solidFill>
              <a:srgbClr val="A6AAA9"/>
            </a:solidFill>
          </a:ln>
        </p:spPr>
        <p:txBody>
          <a:bodyPr wrap="square" lIns="0" tIns="0" rIns="0" bIns="0" rtlCol="0"/>
          <a:lstStyle/>
          <a:p>
            <a:endParaRPr/>
          </a:p>
        </p:txBody>
      </p:sp>
      <p:sp>
        <p:nvSpPr>
          <p:cNvPr id="45" name="object 45"/>
          <p:cNvSpPr/>
          <p:nvPr/>
        </p:nvSpPr>
        <p:spPr>
          <a:xfrm>
            <a:off x="14775687" y="3106267"/>
            <a:ext cx="74930" cy="84455"/>
          </a:xfrm>
          <a:custGeom>
            <a:avLst/>
            <a:gdLst/>
            <a:ahLst/>
            <a:cxnLst/>
            <a:rect l="l" t="t" r="r" b="b"/>
            <a:pathLst>
              <a:path w="74930" h="84455">
                <a:moveTo>
                  <a:pt x="0" y="0"/>
                </a:moveTo>
                <a:lnTo>
                  <a:pt x="12573" y="84277"/>
                </a:lnTo>
                <a:lnTo>
                  <a:pt x="74929" y="40601"/>
                </a:lnTo>
                <a:lnTo>
                  <a:pt x="0" y="0"/>
                </a:lnTo>
                <a:close/>
              </a:path>
            </a:pathLst>
          </a:custGeom>
          <a:solidFill>
            <a:srgbClr val="A6AAA9"/>
          </a:solidFill>
        </p:spPr>
        <p:txBody>
          <a:bodyPr wrap="square" lIns="0" tIns="0" rIns="0" bIns="0" rtlCol="0"/>
          <a:lstStyle/>
          <a:p>
            <a:endParaRPr/>
          </a:p>
        </p:txBody>
      </p:sp>
      <p:sp>
        <p:nvSpPr>
          <p:cNvPr id="46" name="object 46"/>
          <p:cNvSpPr/>
          <p:nvPr/>
        </p:nvSpPr>
        <p:spPr>
          <a:xfrm>
            <a:off x="14837663" y="2800095"/>
            <a:ext cx="297954" cy="121335"/>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14003215" y="2230577"/>
            <a:ext cx="658495" cy="580390"/>
          </a:xfrm>
          <a:custGeom>
            <a:avLst/>
            <a:gdLst/>
            <a:ahLst/>
            <a:cxnLst/>
            <a:rect l="l" t="t" r="r" b="b"/>
            <a:pathLst>
              <a:path w="658494" h="580389">
                <a:moveTo>
                  <a:pt x="0" y="580317"/>
                </a:moveTo>
                <a:lnTo>
                  <a:pt x="4762" y="576117"/>
                </a:lnTo>
                <a:lnTo>
                  <a:pt x="43198" y="542227"/>
                </a:lnTo>
                <a:lnTo>
                  <a:pt x="81634" y="508338"/>
                </a:lnTo>
                <a:lnTo>
                  <a:pt x="120069" y="474448"/>
                </a:lnTo>
                <a:lnTo>
                  <a:pt x="158504" y="440558"/>
                </a:lnTo>
                <a:lnTo>
                  <a:pt x="196939" y="406669"/>
                </a:lnTo>
                <a:lnTo>
                  <a:pt x="235375" y="372779"/>
                </a:lnTo>
                <a:lnTo>
                  <a:pt x="273810" y="338890"/>
                </a:lnTo>
                <a:lnTo>
                  <a:pt x="312244" y="305001"/>
                </a:lnTo>
                <a:lnTo>
                  <a:pt x="350679" y="271111"/>
                </a:lnTo>
                <a:lnTo>
                  <a:pt x="389114" y="237222"/>
                </a:lnTo>
                <a:lnTo>
                  <a:pt x="427549" y="203333"/>
                </a:lnTo>
                <a:lnTo>
                  <a:pt x="465983" y="169444"/>
                </a:lnTo>
                <a:lnTo>
                  <a:pt x="504418" y="135555"/>
                </a:lnTo>
                <a:lnTo>
                  <a:pt x="542852" y="101666"/>
                </a:lnTo>
                <a:lnTo>
                  <a:pt x="581287" y="67777"/>
                </a:lnTo>
                <a:lnTo>
                  <a:pt x="619721" y="33888"/>
                </a:lnTo>
                <a:lnTo>
                  <a:pt x="658156" y="0"/>
                </a:lnTo>
              </a:path>
            </a:pathLst>
          </a:custGeom>
          <a:ln w="12700">
            <a:solidFill>
              <a:srgbClr val="A6AAA9"/>
            </a:solidFill>
          </a:ln>
        </p:spPr>
        <p:txBody>
          <a:bodyPr wrap="square" lIns="0" tIns="0" rIns="0" bIns="0" rtlCol="0"/>
          <a:lstStyle/>
          <a:p>
            <a:endParaRPr/>
          </a:p>
        </p:txBody>
      </p:sp>
      <p:sp>
        <p:nvSpPr>
          <p:cNvPr id="48" name="object 48"/>
          <p:cNvSpPr/>
          <p:nvPr/>
        </p:nvSpPr>
        <p:spPr>
          <a:xfrm>
            <a:off x="13950822" y="2778112"/>
            <a:ext cx="82550" cy="79375"/>
          </a:xfrm>
          <a:custGeom>
            <a:avLst/>
            <a:gdLst/>
            <a:ahLst/>
            <a:cxnLst/>
            <a:rect l="l" t="t" r="r" b="b"/>
            <a:pathLst>
              <a:path w="82550" h="79375">
                <a:moveTo>
                  <a:pt x="32003" y="0"/>
                </a:moveTo>
                <a:lnTo>
                  <a:pt x="0" y="78981"/>
                </a:lnTo>
                <a:lnTo>
                  <a:pt x="82423" y="57162"/>
                </a:lnTo>
                <a:lnTo>
                  <a:pt x="32003" y="0"/>
                </a:lnTo>
                <a:close/>
              </a:path>
            </a:pathLst>
          </a:custGeom>
          <a:solidFill>
            <a:srgbClr val="A6AAA9"/>
          </a:solidFill>
        </p:spPr>
        <p:txBody>
          <a:bodyPr wrap="square" lIns="0" tIns="0" rIns="0" bIns="0" rtlCol="0"/>
          <a:lstStyle/>
          <a:p>
            <a:endParaRPr/>
          </a:p>
        </p:txBody>
      </p:sp>
      <p:sp>
        <p:nvSpPr>
          <p:cNvPr id="49" name="object 49"/>
          <p:cNvSpPr/>
          <p:nvPr/>
        </p:nvSpPr>
        <p:spPr>
          <a:xfrm>
            <a:off x="14388422" y="3121456"/>
            <a:ext cx="220979" cy="483234"/>
          </a:xfrm>
          <a:custGeom>
            <a:avLst/>
            <a:gdLst/>
            <a:ahLst/>
            <a:cxnLst/>
            <a:rect l="l" t="t" r="r" b="b"/>
            <a:pathLst>
              <a:path w="220980" h="483235">
                <a:moveTo>
                  <a:pt x="0" y="483054"/>
                </a:moveTo>
                <a:lnTo>
                  <a:pt x="24459" y="429547"/>
                </a:lnTo>
                <a:lnTo>
                  <a:pt x="46277" y="381817"/>
                </a:lnTo>
                <a:lnTo>
                  <a:pt x="68095" y="334088"/>
                </a:lnTo>
                <a:lnTo>
                  <a:pt x="89913" y="286359"/>
                </a:lnTo>
                <a:lnTo>
                  <a:pt x="111731" y="238632"/>
                </a:lnTo>
                <a:lnTo>
                  <a:pt x="133548" y="190905"/>
                </a:lnTo>
                <a:lnTo>
                  <a:pt x="155365" y="143178"/>
                </a:lnTo>
                <a:lnTo>
                  <a:pt x="177182" y="95452"/>
                </a:lnTo>
                <a:lnTo>
                  <a:pt x="198999" y="47725"/>
                </a:lnTo>
                <a:lnTo>
                  <a:pt x="220816" y="0"/>
                </a:lnTo>
              </a:path>
            </a:pathLst>
          </a:custGeom>
          <a:ln w="12700">
            <a:solidFill>
              <a:srgbClr val="A6AAA9"/>
            </a:solidFill>
          </a:ln>
        </p:spPr>
        <p:txBody>
          <a:bodyPr wrap="square" lIns="0" tIns="0" rIns="0" bIns="0" rtlCol="0"/>
          <a:lstStyle/>
          <a:p>
            <a:endParaRPr/>
          </a:p>
        </p:txBody>
      </p:sp>
      <p:sp>
        <p:nvSpPr>
          <p:cNvPr id="50" name="object 50"/>
          <p:cNvSpPr/>
          <p:nvPr/>
        </p:nvSpPr>
        <p:spPr>
          <a:xfrm>
            <a:off x="14356461" y="3582885"/>
            <a:ext cx="69850" cy="85725"/>
          </a:xfrm>
          <a:custGeom>
            <a:avLst/>
            <a:gdLst/>
            <a:ahLst/>
            <a:cxnLst/>
            <a:rect l="l" t="t" r="r" b="b"/>
            <a:pathLst>
              <a:path w="69850" h="85725">
                <a:moveTo>
                  <a:pt x="0" y="0"/>
                </a:moveTo>
                <a:lnTo>
                  <a:pt x="2921" y="85153"/>
                </a:lnTo>
                <a:lnTo>
                  <a:pt x="69342" y="31686"/>
                </a:lnTo>
                <a:lnTo>
                  <a:pt x="0" y="0"/>
                </a:lnTo>
                <a:close/>
              </a:path>
            </a:pathLst>
          </a:custGeom>
          <a:solidFill>
            <a:srgbClr val="A6AAA9"/>
          </a:solidFill>
        </p:spPr>
        <p:txBody>
          <a:bodyPr wrap="square" lIns="0" tIns="0" rIns="0" bIns="0" rtlCol="0"/>
          <a:lstStyle/>
          <a:p>
            <a:endParaRPr/>
          </a:p>
        </p:txBody>
      </p:sp>
      <p:sp>
        <p:nvSpPr>
          <p:cNvPr id="51" name="object 51"/>
          <p:cNvSpPr/>
          <p:nvPr/>
        </p:nvSpPr>
        <p:spPr>
          <a:xfrm>
            <a:off x="9365843" y="2501900"/>
            <a:ext cx="1098956" cy="1280287"/>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9577666" y="2654300"/>
            <a:ext cx="671233" cy="300126"/>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3565406" y="2023867"/>
            <a:ext cx="316230" cy="316230"/>
          </a:xfrm>
          <a:custGeom>
            <a:avLst/>
            <a:gdLst/>
            <a:ahLst/>
            <a:cxnLst/>
            <a:rect l="l" t="t" r="r" b="b"/>
            <a:pathLst>
              <a:path w="316229" h="316230">
                <a:moveTo>
                  <a:pt x="182352" y="0"/>
                </a:moveTo>
                <a:lnTo>
                  <a:pt x="133442" y="0"/>
                </a:lnTo>
                <a:lnTo>
                  <a:pt x="86392" y="14974"/>
                </a:lnTo>
                <a:lnTo>
                  <a:pt x="44924" y="44924"/>
                </a:lnTo>
                <a:lnTo>
                  <a:pt x="14974" y="86392"/>
                </a:lnTo>
                <a:lnTo>
                  <a:pt x="0" y="133442"/>
                </a:lnTo>
                <a:lnTo>
                  <a:pt x="0" y="182352"/>
                </a:lnTo>
                <a:lnTo>
                  <a:pt x="14974" y="229402"/>
                </a:lnTo>
                <a:lnTo>
                  <a:pt x="44924" y="270870"/>
                </a:lnTo>
                <a:lnTo>
                  <a:pt x="86392" y="300819"/>
                </a:lnTo>
                <a:lnTo>
                  <a:pt x="133442" y="315794"/>
                </a:lnTo>
                <a:lnTo>
                  <a:pt x="182352" y="315794"/>
                </a:lnTo>
                <a:lnTo>
                  <a:pt x="229402" y="300819"/>
                </a:lnTo>
                <a:lnTo>
                  <a:pt x="270870" y="270870"/>
                </a:lnTo>
                <a:lnTo>
                  <a:pt x="300819" y="229402"/>
                </a:lnTo>
                <a:lnTo>
                  <a:pt x="315794" y="182352"/>
                </a:lnTo>
                <a:lnTo>
                  <a:pt x="315794" y="133442"/>
                </a:lnTo>
                <a:lnTo>
                  <a:pt x="300819"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54" name="object 54"/>
          <p:cNvSpPr/>
          <p:nvPr/>
        </p:nvSpPr>
        <p:spPr>
          <a:xfrm>
            <a:off x="3007262" y="2023867"/>
            <a:ext cx="316230" cy="316230"/>
          </a:xfrm>
          <a:custGeom>
            <a:avLst/>
            <a:gdLst/>
            <a:ahLst/>
            <a:cxnLst/>
            <a:rect l="l" t="t" r="r" b="b"/>
            <a:pathLst>
              <a:path w="316229" h="316230">
                <a:moveTo>
                  <a:pt x="182343" y="0"/>
                </a:moveTo>
                <a:lnTo>
                  <a:pt x="133433" y="0"/>
                </a:lnTo>
                <a:lnTo>
                  <a:pt x="86383" y="14974"/>
                </a:lnTo>
                <a:lnTo>
                  <a:pt x="44915" y="44924"/>
                </a:lnTo>
                <a:lnTo>
                  <a:pt x="14971" y="86392"/>
                </a:lnTo>
                <a:lnTo>
                  <a:pt x="0" y="133442"/>
                </a:lnTo>
                <a:lnTo>
                  <a:pt x="0" y="182352"/>
                </a:lnTo>
                <a:lnTo>
                  <a:pt x="14971" y="229402"/>
                </a:lnTo>
                <a:lnTo>
                  <a:pt x="44915" y="270870"/>
                </a:lnTo>
                <a:lnTo>
                  <a:pt x="86383" y="300819"/>
                </a:lnTo>
                <a:lnTo>
                  <a:pt x="133433" y="315794"/>
                </a:lnTo>
                <a:lnTo>
                  <a:pt x="182343" y="315794"/>
                </a:lnTo>
                <a:lnTo>
                  <a:pt x="229392" y="300819"/>
                </a:lnTo>
                <a:lnTo>
                  <a:pt x="270861" y="270870"/>
                </a:lnTo>
                <a:lnTo>
                  <a:pt x="300810" y="229402"/>
                </a:lnTo>
                <a:lnTo>
                  <a:pt x="315785" y="182352"/>
                </a:lnTo>
                <a:lnTo>
                  <a:pt x="315785" y="133442"/>
                </a:lnTo>
                <a:lnTo>
                  <a:pt x="300810" y="86392"/>
                </a:lnTo>
                <a:lnTo>
                  <a:pt x="270861" y="44924"/>
                </a:lnTo>
                <a:lnTo>
                  <a:pt x="229392" y="14974"/>
                </a:lnTo>
                <a:lnTo>
                  <a:pt x="182343" y="0"/>
                </a:lnTo>
                <a:close/>
              </a:path>
            </a:pathLst>
          </a:custGeom>
          <a:solidFill>
            <a:srgbClr val="A6AAA9"/>
          </a:solidFill>
        </p:spPr>
        <p:txBody>
          <a:bodyPr wrap="square" lIns="0" tIns="0" rIns="0" bIns="0" rtlCol="0"/>
          <a:lstStyle/>
          <a:p>
            <a:endParaRPr/>
          </a:p>
        </p:txBody>
      </p:sp>
      <p:sp>
        <p:nvSpPr>
          <p:cNvPr id="55" name="object 55"/>
          <p:cNvSpPr/>
          <p:nvPr/>
        </p:nvSpPr>
        <p:spPr>
          <a:xfrm>
            <a:off x="2449114" y="2023867"/>
            <a:ext cx="316230" cy="316230"/>
          </a:xfrm>
          <a:custGeom>
            <a:avLst/>
            <a:gdLst/>
            <a:ahLst/>
            <a:cxnLst/>
            <a:rect l="l" t="t" r="r" b="b"/>
            <a:pathLst>
              <a:path w="316230" h="316230">
                <a:moveTo>
                  <a:pt x="182340" y="0"/>
                </a:moveTo>
                <a:lnTo>
                  <a:pt x="133432" y="0"/>
                </a:lnTo>
                <a:lnTo>
                  <a:pt x="86386" y="14974"/>
                </a:lnTo>
                <a:lnTo>
                  <a:pt x="44924" y="44924"/>
                </a:lnTo>
                <a:lnTo>
                  <a:pt x="14974" y="86392"/>
                </a:lnTo>
                <a:lnTo>
                  <a:pt x="0" y="133442"/>
                </a:lnTo>
                <a:lnTo>
                  <a:pt x="0" y="182352"/>
                </a:lnTo>
                <a:lnTo>
                  <a:pt x="14974" y="229402"/>
                </a:lnTo>
                <a:lnTo>
                  <a:pt x="44924" y="270870"/>
                </a:lnTo>
                <a:lnTo>
                  <a:pt x="86386" y="300819"/>
                </a:lnTo>
                <a:lnTo>
                  <a:pt x="133432" y="315794"/>
                </a:lnTo>
                <a:lnTo>
                  <a:pt x="182340" y="315794"/>
                </a:lnTo>
                <a:lnTo>
                  <a:pt x="229389" y="300819"/>
                </a:lnTo>
                <a:lnTo>
                  <a:pt x="270857" y="270870"/>
                </a:lnTo>
                <a:lnTo>
                  <a:pt x="300807" y="229402"/>
                </a:lnTo>
                <a:lnTo>
                  <a:pt x="315781" y="182352"/>
                </a:lnTo>
                <a:lnTo>
                  <a:pt x="315781" y="133442"/>
                </a:lnTo>
                <a:lnTo>
                  <a:pt x="300807" y="86392"/>
                </a:lnTo>
                <a:lnTo>
                  <a:pt x="270857" y="44924"/>
                </a:lnTo>
                <a:lnTo>
                  <a:pt x="229389" y="14974"/>
                </a:lnTo>
                <a:lnTo>
                  <a:pt x="182340" y="0"/>
                </a:lnTo>
                <a:close/>
              </a:path>
            </a:pathLst>
          </a:custGeom>
          <a:solidFill>
            <a:srgbClr val="A6AAA9"/>
          </a:solidFill>
        </p:spPr>
        <p:txBody>
          <a:bodyPr wrap="square" lIns="0" tIns="0" rIns="0" bIns="0" rtlCol="0"/>
          <a:lstStyle/>
          <a:p>
            <a:endParaRPr/>
          </a:p>
        </p:txBody>
      </p:sp>
      <p:sp>
        <p:nvSpPr>
          <p:cNvPr id="56" name="object 56"/>
          <p:cNvSpPr/>
          <p:nvPr/>
        </p:nvSpPr>
        <p:spPr>
          <a:xfrm>
            <a:off x="2449114" y="2500561"/>
            <a:ext cx="316230" cy="316230"/>
          </a:xfrm>
          <a:custGeom>
            <a:avLst/>
            <a:gdLst/>
            <a:ahLst/>
            <a:cxnLst/>
            <a:rect l="l" t="t" r="r" b="b"/>
            <a:pathLst>
              <a:path w="316230" h="316230">
                <a:moveTo>
                  <a:pt x="182340" y="0"/>
                </a:moveTo>
                <a:lnTo>
                  <a:pt x="133432" y="0"/>
                </a:lnTo>
                <a:lnTo>
                  <a:pt x="86386" y="14974"/>
                </a:lnTo>
                <a:lnTo>
                  <a:pt x="44924" y="44924"/>
                </a:lnTo>
                <a:lnTo>
                  <a:pt x="14974" y="86392"/>
                </a:lnTo>
                <a:lnTo>
                  <a:pt x="0" y="133442"/>
                </a:lnTo>
                <a:lnTo>
                  <a:pt x="0" y="182352"/>
                </a:lnTo>
                <a:lnTo>
                  <a:pt x="14974" y="229402"/>
                </a:lnTo>
                <a:lnTo>
                  <a:pt x="44924" y="270870"/>
                </a:lnTo>
                <a:lnTo>
                  <a:pt x="86386" y="300813"/>
                </a:lnTo>
                <a:lnTo>
                  <a:pt x="133432" y="315785"/>
                </a:lnTo>
                <a:lnTo>
                  <a:pt x="182340" y="315785"/>
                </a:lnTo>
                <a:lnTo>
                  <a:pt x="229389" y="300813"/>
                </a:lnTo>
                <a:lnTo>
                  <a:pt x="270857" y="270870"/>
                </a:lnTo>
                <a:lnTo>
                  <a:pt x="300807" y="229402"/>
                </a:lnTo>
                <a:lnTo>
                  <a:pt x="315781" y="182352"/>
                </a:lnTo>
                <a:lnTo>
                  <a:pt x="315781" y="133442"/>
                </a:lnTo>
                <a:lnTo>
                  <a:pt x="300807" y="86392"/>
                </a:lnTo>
                <a:lnTo>
                  <a:pt x="270857" y="44924"/>
                </a:lnTo>
                <a:lnTo>
                  <a:pt x="229389" y="14974"/>
                </a:lnTo>
                <a:lnTo>
                  <a:pt x="182340" y="0"/>
                </a:lnTo>
                <a:close/>
              </a:path>
            </a:pathLst>
          </a:custGeom>
          <a:solidFill>
            <a:srgbClr val="A6AAA9"/>
          </a:solidFill>
        </p:spPr>
        <p:txBody>
          <a:bodyPr wrap="square" lIns="0" tIns="0" rIns="0" bIns="0" rtlCol="0"/>
          <a:lstStyle/>
          <a:p>
            <a:endParaRPr/>
          </a:p>
        </p:txBody>
      </p:sp>
      <p:sp>
        <p:nvSpPr>
          <p:cNvPr id="57" name="object 57"/>
          <p:cNvSpPr/>
          <p:nvPr/>
        </p:nvSpPr>
        <p:spPr>
          <a:xfrm>
            <a:off x="3007262" y="2500561"/>
            <a:ext cx="316230" cy="316230"/>
          </a:xfrm>
          <a:custGeom>
            <a:avLst/>
            <a:gdLst/>
            <a:ahLst/>
            <a:cxnLst/>
            <a:rect l="l" t="t" r="r" b="b"/>
            <a:pathLst>
              <a:path w="316229" h="316230">
                <a:moveTo>
                  <a:pt x="182343" y="0"/>
                </a:moveTo>
                <a:lnTo>
                  <a:pt x="133433" y="0"/>
                </a:lnTo>
                <a:lnTo>
                  <a:pt x="86383" y="14974"/>
                </a:lnTo>
                <a:lnTo>
                  <a:pt x="44915" y="44924"/>
                </a:lnTo>
                <a:lnTo>
                  <a:pt x="14971" y="86392"/>
                </a:lnTo>
                <a:lnTo>
                  <a:pt x="0" y="133442"/>
                </a:lnTo>
                <a:lnTo>
                  <a:pt x="0" y="182352"/>
                </a:lnTo>
                <a:lnTo>
                  <a:pt x="14971" y="229402"/>
                </a:lnTo>
                <a:lnTo>
                  <a:pt x="44915" y="270870"/>
                </a:lnTo>
                <a:lnTo>
                  <a:pt x="86383" y="300813"/>
                </a:lnTo>
                <a:lnTo>
                  <a:pt x="133433" y="315785"/>
                </a:lnTo>
                <a:lnTo>
                  <a:pt x="182343" y="315785"/>
                </a:lnTo>
                <a:lnTo>
                  <a:pt x="229392" y="300813"/>
                </a:lnTo>
                <a:lnTo>
                  <a:pt x="270861" y="270870"/>
                </a:lnTo>
                <a:lnTo>
                  <a:pt x="300810" y="229402"/>
                </a:lnTo>
                <a:lnTo>
                  <a:pt x="315785" y="182352"/>
                </a:lnTo>
                <a:lnTo>
                  <a:pt x="315785" y="133442"/>
                </a:lnTo>
                <a:lnTo>
                  <a:pt x="300810" y="86392"/>
                </a:lnTo>
                <a:lnTo>
                  <a:pt x="270861" y="44924"/>
                </a:lnTo>
                <a:lnTo>
                  <a:pt x="229392" y="14974"/>
                </a:lnTo>
                <a:lnTo>
                  <a:pt x="182343" y="0"/>
                </a:lnTo>
                <a:close/>
              </a:path>
            </a:pathLst>
          </a:custGeom>
          <a:solidFill>
            <a:srgbClr val="A6AAA9"/>
          </a:solidFill>
        </p:spPr>
        <p:txBody>
          <a:bodyPr wrap="square" lIns="0" tIns="0" rIns="0" bIns="0" rtlCol="0"/>
          <a:lstStyle/>
          <a:p>
            <a:endParaRPr/>
          </a:p>
        </p:txBody>
      </p:sp>
      <p:sp>
        <p:nvSpPr>
          <p:cNvPr id="58" name="object 58"/>
          <p:cNvSpPr/>
          <p:nvPr/>
        </p:nvSpPr>
        <p:spPr>
          <a:xfrm>
            <a:off x="3565406" y="2500561"/>
            <a:ext cx="316230" cy="316230"/>
          </a:xfrm>
          <a:custGeom>
            <a:avLst/>
            <a:gdLst/>
            <a:ahLst/>
            <a:cxnLst/>
            <a:rect l="l" t="t" r="r" b="b"/>
            <a:pathLst>
              <a:path w="316229" h="316230">
                <a:moveTo>
                  <a:pt x="182352" y="0"/>
                </a:moveTo>
                <a:lnTo>
                  <a:pt x="133442" y="0"/>
                </a:lnTo>
                <a:lnTo>
                  <a:pt x="86392" y="14974"/>
                </a:lnTo>
                <a:lnTo>
                  <a:pt x="44924" y="44924"/>
                </a:lnTo>
                <a:lnTo>
                  <a:pt x="14974" y="86392"/>
                </a:lnTo>
                <a:lnTo>
                  <a:pt x="0" y="133442"/>
                </a:lnTo>
                <a:lnTo>
                  <a:pt x="0" y="182352"/>
                </a:lnTo>
                <a:lnTo>
                  <a:pt x="14974" y="229402"/>
                </a:lnTo>
                <a:lnTo>
                  <a:pt x="44924" y="270870"/>
                </a:lnTo>
                <a:lnTo>
                  <a:pt x="86392" y="300813"/>
                </a:lnTo>
                <a:lnTo>
                  <a:pt x="133442" y="315785"/>
                </a:lnTo>
                <a:lnTo>
                  <a:pt x="182352" y="315785"/>
                </a:lnTo>
                <a:lnTo>
                  <a:pt x="229402" y="300813"/>
                </a:lnTo>
                <a:lnTo>
                  <a:pt x="270870" y="270870"/>
                </a:lnTo>
                <a:lnTo>
                  <a:pt x="300819" y="229402"/>
                </a:lnTo>
                <a:lnTo>
                  <a:pt x="315794" y="182352"/>
                </a:lnTo>
                <a:lnTo>
                  <a:pt x="315794" y="133442"/>
                </a:lnTo>
                <a:lnTo>
                  <a:pt x="300819"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59" name="object 59"/>
          <p:cNvSpPr/>
          <p:nvPr/>
        </p:nvSpPr>
        <p:spPr>
          <a:xfrm>
            <a:off x="3565406" y="2977256"/>
            <a:ext cx="316230" cy="316230"/>
          </a:xfrm>
          <a:custGeom>
            <a:avLst/>
            <a:gdLst/>
            <a:ahLst/>
            <a:cxnLst/>
            <a:rect l="l" t="t" r="r" b="b"/>
            <a:pathLst>
              <a:path w="316229" h="316229">
                <a:moveTo>
                  <a:pt x="182352" y="0"/>
                </a:moveTo>
                <a:lnTo>
                  <a:pt x="133442" y="0"/>
                </a:lnTo>
                <a:lnTo>
                  <a:pt x="86392" y="14974"/>
                </a:lnTo>
                <a:lnTo>
                  <a:pt x="44924" y="44924"/>
                </a:lnTo>
                <a:lnTo>
                  <a:pt x="14974" y="86392"/>
                </a:lnTo>
                <a:lnTo>
                  <a:pt x="0" y="133441"/>
                </a:lnTo>
                <a:lnTo>
                  <a:pt x="0" y="182349"/>
                </a:lnTo>
                <a:lnTo>
                  <a:pt x="14974" y="229395"/>
                </a:lnTo>
                <a:lnTo>
                  <a:pt x="44924" y="270857"/>
                </a:lnTo>
                <a:lnTo>
                  <a:pt x="86392" y="300807"/>
                </a:lnTo>
                <a:lnTo>
                  <a:pt x="133442" y="315781"/>
                </a:lnTo>
                <a:lnTo>
                  <a:pt x="182352" y="315781"/>
                </a:lnTo>
                <a:lnTo>
                  <a:pt x="229402" y="300807"/>
                </a:lnTo>
                <a:lnTo>
                  <a:pt x="270870" y="270857"/>
                </a:lnTo>
                <a:lnTo>
                  <a:pt x="300819" y="229395"/>
                </a:lnTo>
                <a:lnTo>
                  <a:pt x="315794" y="182349"/>
                </a:lnTo>
                <a:lnTo>
                  <a:pt x="315794" y="133441"/>
                </a:lnTo>
                <a:lnTo>
                  <a:pt x="300819"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0" name="object 60"/>
          <p:cNvSpPr/>
          <p:nvPr/>
        </p:nvSpPr>
        <p:spPr>
          <a:xfrm>
            <a:off x="3007262" y="2977256"/>
            <a:ext cx="316230" cy="316230"/>
          </a:xfrm>
          <a:custGeom>
            <a:avLst/>
            <a:gdLst/>
            <a:ahLst/>
            <a:cxnLst/>
            <a:rect l="l" t="t" r="r" b="b"/>
            <a:pathLst>
              <a:path w="316229" h="316229">
                <a:moveTo>
                  <a:pt x="182343" y="0"/>
                </a:moveTo>
                <a:lnTo>
                  <a:pt x="133433" y="0"/>
                </a:lnTo>
                <a:lnTo>
                  <a:pt x="86383" y="14974"/>
                </a:lnTo>
                <a:lnTo>
                  <a:pt x="44915" y="44924"/>
                </a:lnTo>
                <a:lnTo>
                  <a:pt x="14971" y="86392"/>
                </a:lnTo>
                <a:lnTo>
                  <a:pt x="0" y="133441"/>
                </a:lnTo>
                <a:lnTo>
                  <a:pt x="0" y="182349"/>
                </a:lnTo>
                <a:lnTo>
                  <a:pt x="14971" y="229395"/>
                </a:lnTo>
                <a:lnTo>
                  <a:pt x="44915" y="270857"/>
                </a:lnTo>
                <a:lnTo>
                  <a:pt x="86383" y="300807"/>
                </a:lnTo>
                <a:lnTo>
                  <a:pt x="133433" y="315781"/>
                </a:lnTo>
                <a:lnTo>
                  <a:pt x="182343" y="315781"/>
                </a:lnTo>
                <a:lnTo>
                  <a:pt x="229392" y="300807"/>
                </a:lnTo>
                <a:lnTo>
                  <a:pt x="270861" y="270857"/>
                </a:lnTo>
                <a:lnTo>
                  <a:pt x="300810" y="229395"/>
                </a:lnTo>
                <a:lnTo>
                  <a:pt x="315785" y="182349"/>
                </a:lnTo>
                <a:lnTo>
                  <a:pt x="315785" y="133441"/>
                </a:lnTo>
                <a:lnTo>
                  <a:pt x="300810" y="86392"/>
                </a:lnTo>
                <a:lnTo>
                  <a:pt x="270861" y="44924"/>
                </a:lnTo>
                <a:lnTo>
                  <a:pt x="229392" y="14974"/>
                </a:lnTo>
                <a:lnTo>
                  <a:pt x="182343" y="0"/>
                </a:lnTo>
                <a:close/>
              </a:path>
            </a:pathLst>
          </a:custGeom>
          <a:solidFill>
            <a:srgbClr val="A6AAA9"/>
          </a:solidFill>
        </p:spPr>
        <p:txBody>
          <a:bodyPr wrap="square" lIns="0" tIns="0" rIns="0" bIns="0" rtlCol="0"/>
          <a:lstStyle/>
          <a:p>
            <a:endParaRPr/>
          </a:p>
        </p:txBody>
      </p:sp>
      <p:sp>
        <p:nvSpPr>
          <p:cNvPr id="61" name="object 61"/>
          <p:cNvSpPr/>
          <p:nvPr/>
        </p:nvSpPr>
        <p:spPr>
          <a:xfrm>
            <a:off x="2449114" y="2977256"/>
            <a:ext cx="316230" cy="316230"/>
          </a:xfrm>
          <a:custGeom>
            <a:avLst/>
            <a:gdLst/>
            <a:ahLst/>
            <a:cxnLst/>
            <a:rect l="l" t="t" r="r" b="b"/>
            <a:pathLst>
              <a:path w="316230" h="316229">
                <a:moveTo>
                  <a:pt x="182340" y="0"/>
                </a:moveTo>
                <a:lnTo>
                  <a:pt x="133432" y="0"/>
                </a:lnTo>
                <a:lnTo>
                  <a:pt x="86386" y="14974"/>
                </a:lnTo>
                <a:lnTo>
                  <a:pt x="44924" y="44924"/>
                </a:lnTo>
                <a:lnTo>
                  <a:pt x="14974" y="86392"/>
                </a:lnTo>
                <a:lnTo>
                  <a:pt x="0" y="133441"/>
                </a:lnTo>
                <a:lnTo>
                  <a:pt x="0" y="182349"/>
                </a:lnTo>
                <a:lnTo>
                  <a:pt x="14974" y="229395"/>
                </a:lnTo>
                <a:lnTo>
                  <a:pt x="44924" y="270857"/>
                </a:lnTo>
                <a:lnTo>
                  <a:pt x="86386" y="300807"/>
                </a:lnTo>
                <a:lnTo>
                  <a:pt x="133432" y="315781"/>
                </a:lnTo>
                <a:lnTo>
                  <a:pt x="182340" y="315781"/>
                </a:lnTo>
                <a:lnTo>
                  <a:pt x="229389" y="300807"/>
                </a:lnTo>
                <a:lnTo>
                  <a:pt x="270857" y="270857"/>
                </a:lnTo>
                <a:lnTo>
                  <a:pt x="300807" y="229395"/>
                </a:lnTo>
                <a:lnTo>
                  <a:pt x="315781" y="182349"/>
                </a:lnTo>
                <a:lnTo>
                  <a:pt x="315781" y="133441"/>
                </a:lnTo>
                <a:lnTo>
                  <a:pt x="300807" y="86392"/>
                </a:lnTo>
                <a:lnTo>
                  <a:pt x="270857" y="44924"/>
                </a:lnTo>
                <a:lnTo>
                  <a:pt x="229389" y="14974"/>
                </a:lnTo>
                <a:lnTo>
                  <a:pt x="182340" y="0"/>
                </a:lnTo>
                <a:close/>
              </a:path>
            </a:pathLst>
          </a:custGeom>
          <a:solidFill>
            <a:srgbClr val="A6AAA9"/>
          </a:solidFill>
        </p:spPr>
        <p:txBody>
          <a:bodyPr wrap="square" lIns="0" tIns="0" rIns="0" bIns="0" rtlCol="0"/>
          <a:lstStyle/>
          <a:p>
            <a:endParaRPr/>
          </a:p>
        </p:txBody>
      </p:sp>
      <p:sp>
        <p:nvSpPr>
          <p:cNvPr id="62" name="object 62"/>
          <p:cNvSpPr/>
          <p:nvPr/>
        </p:nvSpPr>
        <p:spPr>
          <a:xfrm>
            <a:off x="2449114" y="3453950"/>
            <a:ext cx="316230" cy="316230"/>
          </a:xfrm>
          <a:custGeom>
            <a:avLst/>
            <a:gdLst/>
            <a:ahLst/>
            <a:cxnLst/>
            <a:rect l="l" t="t" r="r" b="b"/>
            <a:pathLst>
              <a:path w="316230" h="316229">
                <a:moveTo>
                  <a:pt x="182340" y="0"/>
                </a:moveTo>
                <a:lnTo>
                  <a:pt x="133432" y="0"/>
                </a:lnTo>
                <a:lnTo>
                  <a:pt x="86386" y="14974"/>
                </a:lnTo>
                <a:lnTo>
                  <a:pt x="44924" y="44924"/>
                </a:lnTo>
                <a:lnTo>
                  <a:pt x="14974" y="86386"/>
                </a:lnTo>
                <a:lnTo>
                  <a:pt x="0" y="133432"/>
                </a:lnTo>
                <a:lnTo>
                  <a:pt x="0" y="182340"/>
                </a:lnTo>
                <a:lnTo>
                  <a:pt x="14974" y="229389"/>
                </a:lnTo>
                <a:lnTo>
                  <a:pt x="44924" y="270857"/>
                </a:lnTo>
                <a:lnTo>
                  <a:pt x="86386" y="300807"/>
                </a:lnTo>
                <a:lnTo>
                  <a:pt x="133432" y="315781"/>
                </a:lnTo>
                <a:lnTo>
                  <a:pt x="182340" y="315781"/>
                </a:lnTo>
                <a:lnTo>
                  <a:pt x="229389" y="300807"/>
                </a:lnTo>
                <a:lnTo>
                  <a:pt x="270857" y="270857"/>
                </a:lnTo>
                <a:lnTo>
                  <a:pt x="300807" y="229389"/>
                </a:lnTo>
                <a:lnTo>
                  <a:pt x="315781" y="182340"/>
                </a:lnTo>
                <a:lnTo>
                  <a:pt x="315781" y="133432"/>
                </a:lnTo>
                <a:lnTo>
                  <a:pt x="300807" y="86386"/>
                </a:lnTo>
                <a:lnTo>
                  <a:pt x="270857" y="44924"/>
                </a:lnTo>
                <a:lnTo>
                  <a:pt x="229389" y="14974"/>
                </a:lnTo>
                <a:lnTo>
                  <a:pt x="182340" y="0"/>
                </a:lnTo>
                <a:close/>
              </a:path>
            </a:pathLst>
          </a:custGeom>
          <a:solidFill>
            <a:srgbClr val="A6AAA9"/>
          </a:solidFill>
        </p:spPr>
        <p:txBody>
          <a:bodyPr wrap="square" lIns="0" tIns="0" rIns="0" bIns="0" rtlCol="0"/>
          <a:lstStyle/>
          <a:p>
            <a:endParaRPr/>
          </a:p>
        </p:txBody>
      </p:sp>
      <p:sp>
        <p:nvSpPr>
          <p:cNvPr id="63" name="object 63"/>
          <p:cNvSpPr/>
          <p:nvPr/>
        </p:nvSpPr>
        <p:spPr>
          <a:xfrm>
            <a:off x="3007262" y="3453950"/>
            <a:ext cx="316230" cy="316230"/>
          </a:xfrm>
          <a:custGeom>
            <a:avLst/>
            <a:gdLst/>
            <a:ahLst/>
            <a:cxnLst/>
            <a:rect l="l" t="t" r="r" b="b"/>
            <a:pathLst>
              <a:path w="316229" h="316229">
                <a:moveTo>
                  <a:pt x="182343" y="0"/>
                </a:moveTo>
                <a:lnTo>
                  <a:pt x="133433" y="0"/>
                </a:lnTo>
                <a:lnTo>
                  <a:pt x="86383" y="14974"/>
                </a:lnTo>
                <a:lnTo>
                  <a:pt x="44915" y="44924"/>
                </a:lnTo>
                <a:lnTo>
                  <a:pt x="14971" y="86386"/>
                </a:lnTo>
                <a:lnTo>
                  <a:pt x="0" y="133432"/>
                </a:lnTo>
                <a:lnTo>
                  <a:pt x="0" y="182340"/>
                </a:lnTo>
                <a:lnTo>
                  <a:pt x="14971" y="229389"/>
                </a:lnTo>
                <a:lnTo>
                  <a:pt x="44915" y="270857"/>
                </a:lnTo>
                <a:lnTo>
                  <a:pt x="86383" y="300807"/>
                </a:lnTo>
                <a:lnTo>
                  <a:pt x="133433" y="315781"/>
                </a:lnTo>
                <a:lnTo>
                  <a:pt x="182343" y="315781"/>
                </a:lnTo>
                <a:lnTo>
                  <a:pt x="229392" y="300807"/>
                </a:lnTo>
                <a:lnTo>
                  <a:pt x="270861" y="270857"/>
                </a:lnTo>
                <a:lnTo>
                  <a:pt x="300810" y="229389"/>
                </a:lnTo>
                <a:lnTo>
                  <a:pt x="315785" y="182340"/>
                </a:lnTo>
                <a:lnTo>
                  <a:pt x="315785" y="133432"/>
                </a:lnTo>
                <a:lnTo>
                  <a:pt x="300810" y="86386"/>
                </a:lnTo>
                <a:lnTo>
                  <a:pt x="270861" y="44924"/>
                </a:lnTo>
                <a:lnTo>
                  <a:pt x="229392" y="14974"/>
                </a:lnTo>
                <a:lnTo>
                  <a:pt x="182343" y="0"/>
                </a:lnTo>
                <a:close/>
              </a:path>
            </a:pathLst>
          </a:custGeom>
          <a:solidFill>
            <a:srgbClr val="A6AAA9"/>
          </a:solidFill>
        </p:spPr>
        <p:txBody>
          <a:bodyPr wrap="square" lIns="0" tIns="0" rIns="0" bIns="0" rtlCol="0"/>
          <a:lstStyle/>
          <a:p>
            <a:endParaRPr/>
          </a:p>
        </p:txBody>
      </p:sp>
      <p:sp>
        <p:nvSpPr>
          <p:cNvPr id="64" name="object 64"/>
          <p:cNvSpPr/>
          <p:nvPr/>
        </p:nvSpPr>
        <p:spPr>
          <a:xfrm>
            <a:off x="3565406" y="3453950"/>
            <a:ext cx="316230" cy="316230"/>
          </a:xfrm>
          <a:custGeom>
            <a:avLst/>
            <a:gdLst/>
            <a:ahLst/>
            <a:cxnLst/>
            <a:rect l="l" t="t" r="r" b="b"/>
            <a:pathLst>
              <a:path w="316229" h="316229">
                <a:moveTo>
                  <a:pt x="182352" y="0"/>
                </a:moveTo>
                <a:lnTo>
                  <a:pt x="133442" y="0"/>
                </a:lnTo>
                <a:lnTo>
                  <a:pt x="86392" y="14974"/>
                </a:lnTo>
                <a:lnTo>
                  <a:pt x="44924" y="44924"/>
                </a:lnTo>
                <a:lnTo>
                  <a:pt x="14974" y="86386"/>
                </a:lnTo>
                <a:lnTo>
                  <a:pt x="0" y="133432"/>
                </a:lnTo>
                <a:lnTo>
                  <a:pt x="0" y="182340"/>
                </a:lnTo>
                <a:lnTo>
                  <a:pt x="14974" y="229389"/>
                </a:lnTo>
                <a:lnTo>
                  <a:pt x="44924" y="270857"/>
                </a:lnTo>
                <a:lnTo>
                  <a:pt x="86392" y="300807"/>
                </a:lnTo>
                <a:lnTo>
                  <a:pt x="133442" y="315781"/>
                </a:lnTo>
                <a:lnTo>
                  <a:pt x="182352" y="315781"/>
                </a:lnTo>
                <a:lnTo>
                  <a:pt x="229402" y="300807"/>
                </a:lnTo>
                <a:lnTo>
                  <a:pt x="270870" y="270857"/>
                </a:lnTo>
                <a:lnTo>
                  <a:pt x="300819" y="229389"/>
                </a:lnTo>
                <a:lnTo>
                  <a:pt x="315794" y="182340"/>
                </a:lnTo>
                <a:lnTo>
                  <a:pt x="315794" y="133432"/>
                </a:lnTo>
                <a:lnTo>
                  <a:pt x="300819" y="86386"/>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5" name="object 65"/>
          <p:cNvSpPr/>
          <p:nvPr/>
        </p:nvSpPr>
        <p:spPr>
          <a:xfrm>
            <a:off x="4123558" y="2023867"/>
            <a:ext cx="316230" cy="316230"/>
          </a:xfrm>
          <a:custGeom>
            <a:avLst/>
            <a:gdLst/>
            <a:ahLst/>
            <a:cxnLst/>
            <a:rect l="l" t="t" r="r" b="b"/>
            <a:pathLst>
              <a:path w="316229" h="316230">
                <a:moveTo>
                  <a:pt x="182352" y="0"/>
                </a:moveTo>
                <a:lnTo>
                  <a:pt x="133442" y="0"/>
                </a:lnTo>
                <a:lnTo>
                  <a:pt x="86392" y="14974"/>
                </a:lnTo>
                <a:lnTo>
                  <a:pt x="44924" y="44924"/>
                </a:lnTo>
                <a:lnTo>
                  <a:pt x="14974" y="86392"/>
                </a:lnTo>
                <a:lnTo>
                  <a:pt x="0" y="133442"/>
                </a:lnTo>
                <a:lnTo>
                  <a:pt x="0" y="182352"/>
                </a:lnTo>
                <a:lnTo>
                  <a:pt x="14974" y="229402"/>
                </a:lnTo>
                <a:lnTo>
                  <a:pt x="44924" y="270870"/>
                </a:lnTo>
                <a:lnTo>
                  <a:pt x="86392" y="300819"/>
                </a:lnTo>
                <a:lnTo>
                  <a:pt x="133442" y="315794"/>
                </a:lnTo>
                <a:lnTo>
                  <a:pt x="182352" y="315794"/>
                </a:lnTo>
                <a:lnTo>
                  <a:pt x="229402" y="300819"/>
                </a:lnTo>
                <a:lnTo>
                  <a:pt x="270870" y="270870"/>
                </a:lnTo>
                <a:lnTo>
                  <a:pt x="300813" y="229402"/>
                </a:lnTo>
                <a:lnTo>
                  <a:pt x="315785" y="182352"/>
                </a:lnTo>
                <a:lnTo>
                  <a:pt x="315785" y="133442"/>
                </a:lnTo>
                <a:lnTo>
                  <a:pt x="300813"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6" name="object 66"/>
          <p:cNvSpPr/>
          <p:nvPr/>
        </p:nvSpPr>
        <p:spPr>
          <a:xfrm>
            <a:off x="4123558" y="2500561"/>
            <a:ext cx="316230" cy="316230"/>
          </a:xfrm>
          <a:custGeom>
            <a:avLst/>
            <a:gdLst/>
            <a:ahLst/>
            <a:cxnLst/>
            <a:rect l="l" t="t" r="r" b="b"/>
            <a:pathLst>
              <a:path w="316229" h="316230">
                <a:moveTo>
                  <a:pt x="182352" y="0"/>
                </a:moveTo>
                <a:lnTo>
                  <a:pt x="133442" y="0"/>
                </a:lnTo>
                <a:lnTo>
                  <a:pt x="86392" y="14974"/>
                </a:lnTo>
                <a:lnTo>
                  <a:pt x="44924" y="44924"/>
                </a:lnTo>
                <a:lnTo>
                  <a:pt x="14974" y="86392"/>
                </a:lnTo>
                <a:lnTo>
                  <a:pt x="0" y="133442"/>
                </a:lnTo>
                <a:lnTo>
                  <a:pt x="0" y="182352"/>
                </a:lnTo>
                <a:lnTo>
                  <a:pt x="14974" y="229402"/>
                </a:lnTo>
                <a:lnTo>
                  <a:pt x="44924" y="270870"/>
                </a:lnTo>
                <a:lnTo>
                  <a:pt x="86392" y="300813"/>
                </a:lnTo>
                <a:lnTo>
                  <a:pt x="133442" y="315785"/>
                </a:lnTo>
                <a:lnTo>
                  <a:pt x="182352" y="315785"/>
                </a:lnTo>
                <a:lnTo>
                  <a:pt x="229402" y="300813"/>
                </a:lnTo>
                <a:lnTo>
                  <a:pt x="270870" y="270870"/>
                </a:lnTo>
                <a:lnTo>
                  <a:pt x="300813" y="229402"/>
                </a:lnTo>
                <a:lnTo>
                  <a:pt x="315785" y="182352"/>
                </a:lnTo>
                <a:lnTo>
                  <a:pt x="315785" y="133442"/>
                </a:lnTo>
                <a:lnTo>
                  <a:pt x="300813"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7" name="object 67"/>
          <p:cNvSpPr/>
          <p:nvPr/>
        </p:nvSpPr>
        <p:spPr>
          <a:xfrm>
            <a:off x="4123558" y="2977256"/>
            <a:ext cx="316230" cy="316230"/>
          </a:xfrm>
          <a:custGeom>
            <a:avLst/>
            <a:gdLst/>
            <a:ahLst/>
            <a:cxnLst/>
            <a:rect l="l" t="t" r="r" b="b"/>
            <a:pathLst>
              <a:path w="316229" h="316229">
                <a:moveTo>
                  <a:pt x="182352" y="0"/>
                </a:moveTo>
                <a:lnTo>
                  <a:pt x="133442" y="0"/>
                </a:lnTo>
                <a:lnTo>
                  <a:pt x="86392" y="14974"/>
                </a:lnTo>
                <a:lnTo>
                  <a:pt x="44924" y="44924"/>
                </a:lnTo>
                <a:lnTo>
                  <a:pt x="14974" y="86392"/>
                </a:lnTo>
                <a:lnTo>
                  <a:pt x="0" y="133441"/>
                </a:lnTo>
                <a:lnTo>
                  <a:pt x="0" y="182349"/>
                </a:lnTo>
                <a:lnTo>
                  <a:pt x="14974" y="229395"/>
                </a:lnTo>
                <a:lnTo>
                  <a:pt x="44924" y="270857"/>
                </a:lnTo>
                <a:lnTo>
                  <a:pt x="86392" y="300807"/>
                </a:lnTo>
                <a:lnTo>
                  <a:pt x="133442" y="315781"/>
                </a:lnTo>
                <a:lnTo>
                  <a:pt x="182352" y="315781"/>
                </a:lnTo>
                <a:lnTo>
                  <a:pt x="229402" y="300807"/>
                </a:lnTo>
                <a:lnTo>
                  <a:pt x="270870" y="270857"/>
                </a:lnTo>
                <a:lnTo>
                  <a:pt x="300813" y="229395"/>
                </a:lnTo>
                <a:lnTo>
                  <a:pt x="315785" y="182349"/>
                </a:lnTo>
                <a:lnTo>
                  <a:pt x="315785" y="133441"/>
                </a:lnTo>
                <a:lnTo>
                  <a:pt x="300813" y="86392"/>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8" name="object 68"/>
          <p:cNvSpPr/>
          <p:nvPr/>
        </p:nvSpPr>
        <p:spPr>
          <a:xfrm>
            <a:off x="4123558" y="3453950"/>
            <a:ext cx="316230" cy="316230"/>
          </a:xfrm>
          <a:custGeom>
            <a:avLst/>
            <a:gdLst/>
            <a:ahLst/>
            <a:cxnLst/>
            <a:rect l="l" t="t" r="r" b="b"/>
            <a:pathLst>
              <a:path w="316229" h="316229">
                <a:moveTo>
                  <a:pt x="182352" y="0"/>
                </a:moveTo>
                <a:lnTo>
                  <a:pt x="133442" y="0"/>
                </a:lnTo>
                <a:lnTo>
                  <a:pt x="86392" y="14974"/>
                </a:lnTo>
                <a:lnTo>
                  <a:pt x="44924" y="44924"/>
                </a:lnTo>
                <a:lnTo>
                  <a:pt x="14974" y="86386"/>
                </a:lnTo>
                <a:lnTo>
                  <a:pt x="0" y="133432"/>
                </a:lnTo>
                <a:lnTo>
                  <a:pt x="0" y="182340"/>
                </a:lnTo>
                <a:lnTo>
                  <a:pt x="14974" y="229389"/>
                </a:lnTo>
                <a:lnTo>
                  <a:pt x="44924" y="270857"/>
                </a:lnTo>
                <a:lnTo>
                  <a:pt x="86392" y="300807"/>
                </a:lnTo>
                <a:lnTo>
                  <a:pt x="133442" y="315781"/>
                </a:lnTo>
                <a:lnTo>
                  <a:pt x="182352" y="315781"/>
                </a:lnTo>
                <a:lnTo>
                  <a:pt x="229402" y="300807"/>
                </a:lnTo>
                <a:lnTo>
                  <a:pt x="270870" y="270857"/>
                </a:lnTo>
                <a:lnTo>
                  <a:pt x="300813" y="229389"/>
                </a:lnTo>
                <a:lnTo>
                  <a:pt x="315785" y="182340"/>
                </a:lnTo>
                <a:lnTo>
                  <a:pt x="315785" y="133432"/>
                </a:lnTo>
                <a:lnTo>
                  <a:pt x="300813" y="86386"/>
                </a:lnTo>
                <a:lnTo>
                  <a:pt x="270870" y="44924"/>
                </a:lnTo>
                <a:lnTo>
                  <a:pt x="229402" y="14974"/>
                </a:lnTo>
                <a:lnTo>
                  <a:pt x="182352" y="0"/>
                </a:lnTo>
                <a:close/>
              </a:path>
            </a:pathLst>
          </a:custGeom>
          <a:solidFill>
            <a:srgbClr val="A6AAA9"/>
          </a:solidFill>
        </p:spPr>
        <p:txBody>
          <a:bodyPr wrap="square" lIns="0" tIns="0" rIns="0" bIns="0" rtlCol="0"/>
          <a:lstStyle/>
          <a:p>
            <a:endParaRPr/>
          </a:p>
        </p:txBody>
      </p:sp>
      <p:sp>
        <p:nvSpPr>
          <p:cNvPr id="69" name="object 69"/>
          <p:cNvSpPr/>
          <p:nvPr/>
        </p:nvSpPr>
        <p:spPr>
          <a:xfrm>
            <a:off x="2886075" y="1986203"/>
            <a:ext cx="0" cy="1948814"/>
          </a:xfrm>
          <a:custGeom>
            <a:avLst/>
            <a:gdLst/>
            <a:ahLst/>
            <a:cxnLst/>
            <a:rect l="l" t="t" r="r" b="b"/>
            <a:pathLst>
              <a:path h="1948814">
                <a:moveTo>
                  <a:pt x="0" y="1948446"/>
                </a:moveTo>
                <a:lnTo>
                  <a:pt x="0" y="0"/>
                </a:lnTo>
              </a:path>
            </a:pathLst>
          </a:custGeom>
          <a:ln w="3175">
            <a:solidFill>
              <a:srgbClr val="A6AAA9"/>
            </a:solidFill>
          </a:ln>
        </p:spPr>
        <p:txBody>
          <a:bodyPr wrap="square" lIns="0" tIns="0" rIns="0" bIns="0" rtlCol="0"/>
          <a:lstStyle/>
          <a:p>
            <a:endParaRPr/>
          </a:p>
        </p:txBody>
      </p:sp>
      <p:sp>
        <p:nvSpPr>
          <p:cNvPr id="70" name="object 70"/>
          <p:cNvSpPr/>
          <p:nvPr/>
        </p:nvSpPr>
        <p:spPr>
          <a:xfrm>
            <a:off x="3444227" y="1986203"/>
            <a:ext cx="0" cy="1948814"/>
          </a:xfrm>
          <a:custGeom>
            <a:avLst/>
            <a:gdLst/>
            <a:ahLst/>
            <a:cxnLst/>
            <a:rect l="l" t="t" r="r" b="b"/>
            <a:pathLst>
              <a:path h="1948814">
                <a:moveTo>
                  <a:pt x="0" y="1948446"/>
                </a:moveTo>
                <a:lnTo>
                  <a:pt x="0" y="0"/>
                </a:lnTo>
              </a:path>
            </a:pathLst>
          </a:custGeom>
          <a:ln w="3175">
            <a:solidFill>
              <a:srgbClr val="A6AAA9"/>
            </a:solidFill>
          </a:ln>
        </p:spPr>
        <p:txBody>
          <a:bodyPr wrap="square" lIns="0" tIns="0" rIns="0" bIns="0" rtlCol="0"/>
          <a:lstStyle/>
          <a:p>
            <a:endParaRPr/>
          </a:p>
        </p:txBody>
      </p:sp>
      <p:sp>
        <p:nvSpPr>
          <p:cNvPr id="71" name="object 71"/>
          <p:cNvSpPr/>
          <p:nvPr/>
        </p:nvSpPr>
        <p:spPr>
          <a:xfrm>
            <a:off x="4002379" y="1986203"/>
            <a:ext cx="0" cy="1948814"/>
          </a:xfrm>
          <a:custGeom>
            <a:avLst/>
            <a:gdLst/>
            <a:ahLst/>
            <a:cxnLst/>
            <a:rect l="l" t="t" r="r" b="b"/>
            <a:pathLst>
              <a:path h="1948814">
                <a:moveTo>
                  <a:pt x="0" y="1948446"/>
                </a:moveTo>
                <a:lnTo>
                  <a:pt x="0" y="0"/>
                </a:lnTo>
              </a:path>
            </a:pathLst>
          </a:custGeom>
          <a:ln w="3175">
            <a:solidFill>
              <a:srgbClr val="A6AAA9"/>
            </a:solidFill>
          </a:ln>
        </p:spPr>
        <p:txBody>
          <a:bodyPr wrap="square" lIns="0" tIns="0" rIns="0" bIns="0" rtlCol="0"/>
          <a:lstStyle/>
          <a:p>
            <a:endParaRPr/>
          </a:p>
        </p:txBody>
      </p:sp>
      <p:sp>
        <p:nvSpPr>
          <p:cNvPr id="72" name="object 72"/>
          <p:cNvSpPr/>
          <p:nvPr/>
        </p:nvSpPr>
        <p:spPr>
          <a:xfrm>
            <a:off x="2202853" y="3931043"/>
            <a:ext cx="2482850" cy="0"/>
          </a:xfrm>
          <a:custGeom>
            <a:avLst/>
            <a:gdLst/>
            <a:ahLst/>
            <a:cxnLst/>
            <a:rect l="l" t="t" r="r" b="b"/>
            <a:pathLst>
              <a:path w="2482850">
                <a:moveTo>
                  <a:pt x="0" y="0"/>
                </a:moveTo>
                <a:lnTo>
                  <a:pt x="2482748" y="0"/>
                </a:lnTo>
              </a:path>
            </a:pathLst>
          </a:custGeom>
          <a:ln w="3175">
            <a:solidFill>
              <a:srgbClr val="000000"/>
            </a:solidFill>
          </a:ln>
        </p:spPr>
        <p:txBody>
          <a:bodyPr wrap="square" lIns="0" tIns="0" rIns="0" bIns="0" rtlCol="0"/>
          <a:lstStyle/>
          <a:p>
            <a:endParaRPr/>
          </a:p>
        </p:txBody>
      </p:sp>
      <p:sp>
        <p:nvSpPr>
          <p:cNvPr id="73" name="object 73"/>
          <p:cNvSpPr/>
          <p:nvPr/>
        </p:nvSpPr>
        <p:spPr>
          <a:xfrm>
            <a:off x="2447239" y="4090492"/>
            <a:ext cx="320040" cy="295275"/>
          </a:xfrm>
          <a:custGeom>
            <a:avLst/>
            <a:gdLst/>
            <a:ahLst/>
            <a:cxnLst/>
            <a:rect l="l" t="t" r="r" b="b"/>
            <a:pathLst>
              <a:path w="320039" h="295275">
                <a:moveTo>
                  <a:pt x="159766" y="0"/>
                </a:moveTo>
                <a:lnTo>
                  <a:pt x="0" y="294741"/>
                </a:lnTo>
                <a:lnTo>
                  <a:pt x="319531" y="294741"/>
                </a:lnTo>
                <a:lnTo>
                  <a:pt x="159766" y="0"/>
                </a:lnTo>
                <a:close/>
              </a:path>
            </a:pathLst>
          </a:custGeom>
          <a:solidFill>
            <a:srgbClr val="53585F"/>
          </a:solidFill>
        </p:spPr>
        <p:txBody>
          <a:bodyPr wrap="square" lIns="0" tIns="0" rIns="0" bIns="0" rtlCol="0"/>
          <a:lstStyle/>
          <a:p>
            <a:endParaRPr/>
          </a:p>
        </p:txBody>
      </p:sp>
      <p:sp>
        <p:nvSpPr>
          <p:cNvPr id="74" name="object 74"/>
          <p:cNvSpPr/>
          <p:nvPr/>
        </p:nvSpPr>
        <p:spPr>
          <a:xfrm>
            <a:off x="3007262" y="4079971"/>
            <a:ext cx="316230" cy="316230"/>
          </a:xfrm>
          <a:custGeom>
            <a:avLst/>
            <a:gdLst/>
            <a:ahLst/>
            <a:cxnLst/>
            <a:rect l="l" t="t" r="r" b="b"/>
            <a:pathLst>
              <a:path w="316229" h="316229">
                <a:moveTo>
                  <a:pt x="182343" y="0"/>
                </a:moveTo>
                <a:lnTo>
                  <a:pt x="133433" y="0"/>
                </a:lnTo>
                <a:lnTo>
                  <a:pt x="86383" y="14974"/>
                </a:lnTo>
                <a:lnTo>
                  <a:pt x="44915" y="44924"/>
                </a:lnTo>
                <a:lnTo>
                  <a:pt x="14971" y="86392"/>
                </a:lnTo>
                <a:lnTo>
                  <a:pt x="0" y="133442"/>
                </a:lnTo>
                <a:lnTo>
                  <a:pt x="0" y="182352"/>
                </a:lnTo>
                <a:lnTo>
                  <a:pt x="14971" y="229402"/>
                </a:lnTo>
                <a:lnTo>
                  <a:pt x="44915" y="270870"/>
                </a:lnTo>
                <a:lnTo>
                  <a:pt x="86383" y="300813"/>
                </a:lnTo>
                <a:lnTo>
                  <a:pt x="133433" y="315785"/>
                </a:lnTo>
                <a:lnTo>
                  <a:pt x="182343" y="315785"/>
                </a:lnTo>
                <a:lnTo>
                  <a:pt x="229392" y="300813"/>
                </a:lnTo>
                <a:lnTo>
                  <a:pt x="270861" y="270870"/>
                </a:lnTo>
                <a:lnTo>
                  <a:pt x="300810" y="229402"/>
                </a:lnTo>
                <a:lnTo>
                  <a:pt x="315785" y="182352"/>
                </a:lnTo>
                <a:lnTo>
                  <a:pt x="315785" y="133442"/>
                </a:lnTo>
                <a:lnTo>
                  <a:pt x="300810" y="86392"/>
                </a:lnTo>
                <a:lnTo>
                  <a:pt x="270861" y="44924"/>
                </a:lnTo>
                <a:lnTo>
                  <a:pt x="229392" y="14974"/>
                </a:lnTo>
                <a:lnTo>
                  <a:pt x="182343" y="0"/>
                </a:lnTo>
                <a:close/>
              </a:path>
            </a:pathLst>
          </a:custGeom>
          <a:solidFill>
            <a:srgbClr val="53585F"/>
          </a:solidFill>
        </p:spPr>
        <p:txBody>
          <a:bodyPr wrap="square" lIns="0" tIns="0" rIns="0" bIns="0" rtlCol="0"/>
          <a:lstStyle/>
          <a:p>
            <a:endParaRPr/>
          </a:p>
        </p:txBody>
      </p:sp>
      <p:sp>
        <p:nvSpPr>
          <p:cNvPr id="75" name="object 75"/>
          <p:cNvSpPr/>
          <p:nvPr/>
        </p:nvSpPr>
        <p:spPr>
          <a:xfrm>
            <a:off x="3575926" y="4090492"/>
            <a:ext cx="295275" cy="295275"/>
          </a:xfrm>
          <a:custGeom>
            <a:avLst/>
            <a:gdLst/>
            <a:ahLst/>
            <a:cxnLst/>
            <a:rect l="l" t="t" r="r" b="b"/>
            <a:pathLst>
              <a:path w="295275" h="295275">
                <a:moveTo>
                  <a:pt x="0" y="0"/>
                </a:moveTo>
                <a:lnTo>
                  <a:pt x="294754" y="0"/>
                </a:lnTo>
                <a:lnTo>
                  <a:pt x="294754" y="294741"/>
                </a:lnTo>
                <a:lnTo>
                  <a:pt x="0" y="294741"/>
                </a:lnTo>
                <a:lnTo>
                  <a:pt x="0" y="0"/>
                </a:lnTo>
                <a:close/>
              </a:path>
            </a:pathLst>
          </a:custGeom>
          <a:solidFill>
            <a:srgbClr val="53585F"/>
          </a:solidFill>
        </p:spPr>
        <p:txBody>
          <a:bodyPr wrap="square" lIns="0" tIns="0" rIns="0" bIns="0" rtlCol="0"/>
          <a:lstStyle/>
          <a:p>
            <a:endParaRPr/>
          </a:p>
        </p:txBody>
      </p:sp>
      <p:sp>
        <p:nvSpPr>
          <p:cNvPr id="76" name="object 76"/>
          <p:cNvSpPr/>
          <p:nvPr/>
        </p:nvSpPr>
        <p:spPr>
          <a:xfrm>
            <a:off x="4121683" y="4078096"/>
            <a:ext cx="320040" cy="320040"/>
          </a:xfrm>
          <a:custGeom>
            <a:avLst/>
            <a:gdLst/>
            <a:ahLst/>
            <a:cxnLst/>
            <a:rect l="l" t="t" r="r" b="b"/>
            <a:pathLst>
              <a:path w="320039" h="320039">
                <a:moveTo>
                  <a:pt x="159766" y="0"/>
                </a:moveTo>
                <a:lnTo>
                  <a:pt x="0" y="159765"/>
                </a:lnTo>
                <a:lnTo>
                  <a:pt x="159766" y="319531"/>
                </a:lnTo>
                <a:lnTo>
                  <a:pt x="319532" y="159765"/>
                </a:lnTo>
                <a:lnTo>
                  <a:pt x="159766" y="0"/>
                </a:lnTo>
                <a:close/>
              </a:path>
            </a:pathLst>
          </a:custGeom>
          <a:solidFill>
            <a:srgbClr val="53585F"/>
          </a:solidFill>
        </p:spPr>
        <p:txBody>
          <a:bodyPr wrap="square" lIns="0" tIns="0" rIns="0" bIns="0" rtlCol="0"/>
          <a:lstStyle/>
          <a:p>
            <a:endParaRPr/>
          </a:p>
        </p:txBody>
      </p:sp>
      <p:sp>
        <p:nvSpPr>
          <p:cNvPr id="77" name="object 77"/>
          <p:cNvSpPr txBox="1"/>
          <p:nvPr/>
        </p:nvSpPr>
        <p:spPr>
          <a:xfrm>
            <a:off x="9448800" y="3797300"/>
            <a:ext cx="929640"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dirty="0">
                <a:solidFill>
                  <a:srgbClr val="53585F"/>
                </a:solidFill>
                <a:latin typeface="Arial"/>
                <a:cs typeface="Arial"/>
              </a:rPr>
              <a:t>Graph  Data</a:t>
            </a:r>
            <a:r>
              <a:rPr sz="1600" b="1" spc="-5" dirty="0">
                <a:solidFill>
                  <a:srgbClr val="53585F"/>
                </a:solidFill>
                <a:latin typeface="Arial"/>
                <a:cs typeface="Arial"/>
              </a:rPr>
              <a:t>b</a:t>
            </a:r>
            <a:r>
              <a:rPr sz="1600" b="1" dirty="0">
                <a:solidFill>
                  <a:srgbClr val="53585F"/>
                </a:solidFill>
                <a:latin typeface="Arial"/>
                <a:cs typeface="Arial"/>
              </a:rPr>
              <a:t>ase</a:t>
            </a:r>
            <a:endParaRPr sz="1600">
              <a:latin typeface="Arial"/>
              <a:cs typeface="Arial"/>
            </a:endParaRPr>
          </a:p>
        </p:txBody>
      </p:sp>
      <p:sp>
        <p:nvSpPr>
          <p:cNvPr id="78" name="object 78"/>
          <p:cNvSpPr/>
          <p:nvPr/>
        </p:nvSpPr>
        <p:spPr>
          <a:xfrm>
            <a:off x="8128000" y="1629984"/>
            <a:ext cx="0" cy="7171055"/>
          </a:xfrm>
          <a:custGeom>
            <a:avLst/>
            <a:gdLst/>
            <a:ahLst/>
            <a:cxnLst/>
            <a:rect l="l" t="t" r="r" b="b"/>
            <a:pathLst>
              <a:path h="7171055">
                <a:moveTo>
                  <a:pt x="0" y="7170585"/>
                </a:moveTo>
                <a:lnTo>
                  <a:pt x="0" y="0"/>
                </a:lnTo>
              </a:path>
            </a:pathLst>
          </a:custGeom>
          <a:ln w="3175">
            <a:solidFill>
              <a:srgbClr val="000000"/>
            </a:solidFill>
          </a:ln>
        </p:spPr>
        <p:txBody>
          <a:bodyPr wrap="square" lIns="0" tIns="0" rIns="0" bIns="0" rtlCol="0"/>
          <a:lstStyle/>
          <a:p>
            <a:endParaRPr/>
          </a:p>
        </p:txBody>
      </p:sp>
      <p:sp>
        <p:nvSpPr>
          <p:cNvPr id="79" name="object 79"/>
          <p:cNvSpPr/>
          <p:nvPr/>
        </p:nvSpPr>
        <p:spPr>
          <a:xfrm>
            <a:off x="5499100" y="2514600"/>
            <a:ext cx="1092200" cy="1257300"/>
          </a:xfrm>
          <a:prstGeom prst="rect">
            <a:avLst/>
          </a:prstGeom>
          <a:blipFill>
            <a:blip r:embed="rId9" cstate="print"/>
            <a:stretch>
              <a:fillRect/>
            </a:stretch>
          </a:blipFill>
        </p:spPr>
        <p:txBody>
          <a:bodyPr wrap="square" lIns="0" tIns="0" rIns="0" bIns="0" rtlCol="0"/>
          <a:lstStyle/>
          <a:p>
            <a:endParaRPr/>
          </a:p>
        </p:txBody>
      </p:sp>
      <p:sp>
        <p:nvSpPr>
          <p:cNvPr id="80" name="object 80"/>
          <p:cNvSpPr txBox="1"/>
          <p:nvPr/>
        </p:nvSpPr>
        <p:spPr>
          <a:xfrm>
            <a:off x="5067300" y="3987800"/>
            <a:ext cx="1957070" cy="269240"/>
          </a:xfrm>
          <a:prstGeom prst="rect">
            <a:avLst/>
          </a:prstGeom>
        </p:spPr>
        <p:txBody>
          <a:bodyPr vert="horz" wrap="square" lIns="0" tIns="12700" rIns="0" bIns="0" rtlCol="0">
            <a:spAutoFit/>
          </a:bodyPr>
          <a:lstStyle/>
          <a:p>
            <a:pPr marL="12700">
              <a:lnSpc>
                <a:spcPct val="100000"/>
              </a:lnSpc>
              <a:spcBef>
                <a:spcPts val="100"/>
              </a:spcBef>
            </a:pPr>
            <a:r>
              <a:rPr sz="1600" b="1" spc="-5" dirty="0">
                <a:solidFill>
                  <a:srgbClr val="53585F"/>
                </a:solidFill>
                <a:latin typeface="Arial"/>
                <a:cs typeface="Arial"/>
              </a:rPr>
              <a:t>Relational</a:t>
            </a:r>
            <a:r>
              <a:rPr sz="1600" b="1" spc="-35" dirty="0">
                <a:solidFill>
                  <a:srgbClr val="53585F"/>
                </a:solidFill>
                <a:latin typeface="Arial"/>
                <a:cs typeface="Arial"/>
              </a:rPr>
              <a:t> </a:t>
            </a:r>
            <a:r>
              <a:rPr sz="1600" b="1" spc="-5" dirty="0">
                <a:solidFill>
                  <a:srgbClr val="53585F"/>
                </a:solidFill>
                <a:latin typeface="Arial"/>
                <a:cs typeface="Arial"/>
              </a:rPr>
              <a:t>Database</a:t>
            </a:r>
            <a:endParaRPr sz="1600">
              <a:latin typeface="Arial"/>
              <a:cs typeface="Arial"/>
            </a:endParaRPr>
          </a:p>
        </p:txBody>
      </p:sp>
      <p:sp>
        <p:nvSpPr>
          <p:cNvPr id="81" name="object 81"/>
          <p:cNvSpPr txBox="1">
            <a:spLocks noGrp="1"/>
          </p:cNvSpPr>
          <p:nvPr>
            <p:ph type="title"/>
          </p:nvPr>
        </p:nvSpPr>
        <p:spPr>
          <a:xfrm>
            <a:off x="4838700" y="508000"/>
            <a:ext cx="6284595" cy="726440"/>
          </a:xfrm>
          <a:prstGeom prst="rect">
            <a:avLst/>
          </a:prstGeom>
        </p:spPr>
        <p:txBody>
          <a:bodyPr vert="horz" wrap="square" lIns="0" tIns="12700" rIns="0" bIns="0" rtlCol="0">
            <a:spAutoFit/>
          </a:bodyPr>
          <a:lstStyle/>
          <a:p>
            <a:pPr marL="12700">
              <a:lnSpc>
                <a:spcPct val="100000"/>
              </a:lnSpc>
              <a:spcBef>
                <a:spcPts val="100"/>
              </a:spcBef>
            </a:pPr>
            <a:r>
              <a:rPr sz="4600" b="1" spc="-765" dirty="0">
                <a:solidFill>
                  <a:srgbClr val="0365C0"/>
                </a:solidFill>
                <a:latin typeface="Arial"/>
                <a:cs typeface="Arial"/>
              </a:rPr>
              <a:t>A </a:t>
            </a:r>
            <a:r>
              <a:rPr sz="4600" b="1" spc="-405" dirty="0">
                <a:solidFill>
                  <a:srgbClr val="0365C0"/>
                </a:solidFill>
                <a:latin typeface="Arial"/>
                <a:cs typeface="Arial"/>
              </a:rPr>
              <a:t>way </a:t>
            </a:r>
            <a:r>
              <a:rPr sz="4600" b="1" spc="-390" dirty="0">
                <a:solidFill>
                  <a:srgbClr val="0365C0"/>
                </a:solidFill>
                <a:latin typeface="Arial"/>
                <a:cs typeface="Arial"/>
              </a:rPr>
              <a:t>of </a:t>
            </a:r>
            <a:r>
              <a:rPr sz="4600" b="1" spc="-395" dirty="0">
                <a:solidFill>
                  <a:srgbClr val="0365C0"/>
                </a:solidFill>
                <a:latin typeface="Arial"/>
                <a:cs typeface="Arial"/>
              </a:rPr>
              <a:t>representing</a:t>
            </a:r>
            <a:r>
              <a:rPr sz="4600" b="1" spc="315" dirty="0">
                <a:solidFill>
                  <a:srgbClr val="0365C0"/>
                </a:solidFill>
                <a:latin typeface="Arial"/>
                <a:cs typeface="Arial"/>
              </a:rPr>
              <a:t> </a:t>
            </a:r>
            <a:r>
              <a:rPr sz="4600" b="1" spc="-345" dirty="0">
                <a:solidFill>
                  <a:srgbClr val="0365C0"/>
                </a:solidFill>
                <a:latin typeface="Arial"/>
                <a:cs typeface="Arial"/>
              </a:rPr>
              <a:t>data</a:t>
            </a:r>
            <a:endParaRPr sz="4600">
              <a:latin typeface="Arial"/>
              <a:cs typeface="Arial"/>
            </a:endParaRPr>
          </a:p>
        </p:txBody>
      </p:sp>
      <p:sp>
        <p:nvSpPr>
          <p:cNvPr id="82" name="object 82"/>
          <p:cNvSpPr txBox="1"/>
          <p:nvPr/>
        </p:nvSpPr>
        <p:spPr>
          <a:xfrm>
            <a:off x="3886200" y="5308600"/>
            <a:ext cx="1307465" cy="452120"/>
          </a:xfrm>
          <a:prstGeom prst="rect">
            <a:avLst/>
          </a:prstGeom>
        </p:spPr>
        <p:txBody>
          <a:bodyPr vert="horz" wrap="square" lIns="0" tIns="12700" rIns="0" bIns="0" rtlCol="0">
            <a:spAutoFit/>
          </a:bodyPr>
          <a:lstStyle/>
          <a:p>
            <a:pPr marL="12700">
              <a:lnSpc>
                <a:spcPct val="100000"/>
              </a:lnSpc>
              <a:spcBef>
                <a:spcPts val="100"/>
              </a:spcBef>
            </a:pPr>
            <a:r>
              <a:rPr sz="2800" b="1" spc="-420" dirty="0">
                <a:latin typeface="Arial"/>
                <a:cs typeface="Arial"/>
              </a:rPr>
              <a:t>Good</a:t>
            </a:r>
            <a:r>
              <a:rPr sz="2800" b="1" spc="-175" dirty="0">
                <a:latin typeface="Arial"/>
                <a:cs typeface="Arial"/>
              </a:rPr>
              <a:t> </a:t>
            </a:r>
            <a:r>
              <a:rPr sz="2800" b="1" spc="-225" dirty="0">
                <a:latin typeface="Arial"/>
                <a:cs typeface="Arial"/>
              </a:rPr>
              <a:t>for:</a:t>
            </a:r>
            <a:endParaRPr sz="2800">
              <a:latin typeface="Arial"/>
              <a:cs typeface="Arial"/>
            </a:endParaRPr>
          </a:p>
        </p:txBody>
      </p:sp>
      <p:sp>
        <p:nvSpPr>
          <p:cNvPr id="83" name="object 83"/>
          <p:cNvSpPr txBox="1"/>
          <p:nvPr/>
        </p:nvSpPr>
        <p:spPr>
          <a:xfrm>
            <a:off x="1705140" y="6146800"/>
            <a:ext cx="5628005" cy="1496060"/>
          </a:xfrm>
          <a:prstGeom prst="rect">
            <a:avLst/>
          </a:prstGeom>
        </p:spPr>
        <p:txBody>
          <a:bodyPr vert="horz" wrap="square" lIns="0" tIns="10160" rIns="0" bIns="0" rtlCol="0">
            <a:spAutoFit/>
          </a:bodyPr>
          <a:lstStyle/>
          <a:p>
            <a:pPr marL="313690" marR="501650" indent="-300990">
              <a:lnSpc>
                <a:spcPct val="100699"/>
              </a:lnSpc>
              <a:spcBef>
                <a:spcPts val="80"/>
              </a:spcBef>
              <a:buChar char="•"/>
              <a:tabLst>
                <a:tab pos="313690" algn="l"/>
                <a:tab pos="314325" algn="l"/>
              </a:tabLst>
            </a:pPr>
            <a:r>
              <a:rPr sz="2400" spc="-35" dirty="0">
                <a:latin typeface="Arial"/>
                <a:cs typeface="Arial"/>
              </a:rPr>
              <a:t>Well-understood </a:t>
            </a:r>
            <a:r>
              <a:rPr sz="2400" spc="-25" dirty="0">
                <a:latin typeface="Arial"/>
                <a:cs typeface="Arial"/>
              </a:rPr>
              <a:t>data </a:t>
            </a:r>
            <a:r>
              <a:rPr sz="2400" spc="-30" dirty="0">
                <a:latin typeface="Arial"/>
                <a:cs typeface="Arial"/>
              </a:rPr>
              <a:t>structures </a:t>
            </a:r>
            <a:r>
              <a:rPr sz="2400" spc="-15" dirty="0">
                <a:latin typeface="Arial"/>
                <a:cs typeface="Arial"/>
              </a:rPr>
              <a:t>that  </a:t>
            </a:r>
            <a:r>
              <a:rPr sz="2400" spc="25" dirty="0">
                <a:latin typeface="Arial"/>
                <a:cs typeface="Arial"/>
              </a:rPr>
              <a:t>don’t </a:t>
            </a:r>
            <a:r>
              <a:rPr sz="2400" spc="-40" dirty="0">
                <a:latin typeface="Arial"/>
                <a:cs typeface="Arial"/>
              </a:rPr>
              <a:t>change </a:t>
            </a:r>
            <a:r>
              <a:rPr sz="2400" spc="10" dirty="0">
                <a:latin typeface="Arial"/>
                <a:cs typeface="Arial"/>
              </a:rPr>
              <a:t>too</a:t>
            </a:r>
            <a:r>
              <a:rPr sz="2400" dirty="0">
                <a:latin typeface="Arial"/>
                <a:cs typeface="Arial"/>
              </a:rPr>
              <a:t> </a:t>
            </a:r>
            <a:r>
              <a:rPr sz="2400" spc="-50" dirty="0">
                <a:latin typeface="Arial"/>
                <a:cs typeface="Arial"/>
              </a:rPr>
              <a:t>frequently</a:t>
            </a:r>
            <a:endParaRPr sz="2400">
              <a:latin typeface="Arial"/>
              <a:cs typeface="Arial"/>
            </a:endParaRPr>
          </a:p>
          <a:p>
            <a:pPr marL="313690" marR="5080" indent="-300990">
              <a:lnSpc>
                <a:spcPct val="100699"/>
              </a:lnSpc>
              <a:buChar char="•"/>
              <a:tabLst>
                <a:tab pos="313690" algn="l"/>
                <a:tab pos="314325" algn="l"/>
              </a:tabLst>
            </a:pPr>
            <a:r>
              <a:rPr sz="2400" spc="-20" dirty="0">
                <a:latin typeface="Arial"/>
                <a:cs typeface="Arial"/>
              </a:rPr>
              <a:t>Known </a:t>
            </a:r>
            <a:r>
              <a:rPr sz="2400" spc="-30" dirty="0">
                <a:latin typeface="Arial"/>
                <a:cs typeface="Arial"/>
              </a:rPr>
              <a:t>problems </a:t>
            </a:r>
            <a:r>
              <a:rPr sz="2400" spc="-60" dirty="0">
                <a:latin typeface="Arial"/>
                <a:cs typeface="Arial"/>
              </a:rPr>
              <a:t>involving </a:t>
            </a:r>
            <a:r>
              <a:rPr sz="2400" spc="-35" dirty="0">
                <a:latin typeface="Arial"/>
                <a:cs typeface="Arial"/>
              </a:rPr>
              <a:t>discrete </a:t>
            </a:r>
            <a:r>
              <a:rPr sz="2400" spc="-20" dirty="0">
                <a:latin typeface="Arial"/>
                <a:cs typeface="Arial"/>
              </a:rPr>
              <a:t>parts  </a:t>
            </a:r>
            <a:r>
              <a:rPr sz="2400" spc="-25" dirty="0">
                <a:latin typeface="Arial"/>
                <a:cs typeface="Arial"/>
              </a:rPr>
              <a:t>of </a:t>
            </a:r>
            <a:r>
              <a:rPr sz="2400" spc="-35" dirty="0">
                <a:latin typeface="Arial"/>
                <a:cs typeface="Arial"/>
              </a:rPr>
              <a:t>the </a:t>
            </a:r>
            <a:r>
              <a:rPr sz="2400" spc="-20" dirty="0">
                <a:latin typeface="Arial"/>
                <a:cs typeface="Arial"/>
              </a:rPr>
              <a:t>data, </a:t>
            </a:r>
            <a:r>
              <a:rPr sz="2400" spc="-25" dirty="0">
                <a:latin typeface="Arial"/>
                <a:cs typeface="Arial"/>
              </a:rPr>
              <a:t>or </a:t>
            </a:r>
            <a:r>
              <a:rPr sz="2400" spc="-60" dirty="0">
                <a:latin typeface="Arial"/>
                <a:cs typeface="Arial"/>
              </a:rPr>
              <a:t>minimal</a:t>
            </a:r>
            <a:r>
              <a:rPr sz="2400" spc="85" dirty="0">
                <a:latin typeface="Arial"/>
                <a:cs typeface="Arial"/>
              </a:rPr>
              <a:t> </a:t>
            </a:r>
            <a:r>
              <a:rPr sz="2400" spc="-30" dirty="0">
                <a:latin typeface="Arial"/>
                <a:cs typeface="Arial"/>
              </a:rPr>
              <a:t>connectivity</a:t>
            </a:r>
            <a:endParaRPr sz="2400">
              <a:latin typeface="Arial"/>
              <a:cs typeface="Arial"/>
            </a:endParaRPr>
          </a:p>
        </p:txBody>
      </p:sp>
      <p:sp>
        <p:nvSpPr>
          <p:cNvPr id="84" name="object 84"/>
          <p:cNvSpPr txBox="1"/>
          <p:nvPr/>
        </p:nvSpPr>
        <p:spPr>
          <a:xfrm>
            <a:off x="9461512" y="5308600"/>
            <a:ext cx="5145405" cy="2931160"/>
          </a:xfrm>
          <a:prstGeom prst="rect">
            <a:avLst/>
          </a:prstGeom>
        </p:spPr>
        <p:txBody>
          <a:bodyPr vert="horz" wrap="square" lIns="0" tIns="12700" rIns="0" bIns="0" rtlCol="0">
            <a:spAutoFit/>
          </a:bodyPr>
          <a:lstStyle/>
          <a:p>
            <a:pPr marL="2183765">
              <a:lnSpc>
                <a:spcPct val="100000"/>
              </a:lnSpc>
              <a:spcBef>
                <a:spcPts val="100"/>
              </a:spcBef>
            </a:pPr>
            <a:r>
              <a:rPr sz="2800" b="1" spc="-420" dirty="0">
                <a:latin typeface="Arial"/>
                <a:cs typeface="Arial"/>
              </a:rPr>
              <a:t>Good</a:t>
            </a:r>
            <a:r>
              <a:rPr sz="2800" b="1" spc="-114" dirty="0">
                <a:latin typeface="Arial"/>
                <a:cs typeface="Arial"/>
              </a:rPr>
              <a:t> </a:t>
            </a:r>
            <a:r>
              <a:rPr sz="2800" b="1" spc="-225" dirty="0">
                <a:latin typeface="Arial"/>
                <a:cs typeface="Arial"/>
              </a:rPr>
              <a:t>for:</a:t>
            </a:r>
            <a:endParaRPr sz="2800">
              <a:latin typeface="Arial"/>
              <a:cs typeface="Arial"/>
            </a:endParaRPr>
          </a:p>
          <a:p>
            <a:pPr marL="304165" marR="230504" indent="-291465">
              <a:lnSpc>
                <a:spcPct val="100600"/>
              </a:lnSpc>
              <a:spcBef>
                <a:spcPts val="2125"/>
              </a:spcBef>
              <a:buChar char="•"/>
              <a:tabLst>
                <a:tab pos="304165" algn="l"/>
                <a:tab pos="304800" algn="l"/>
              </a:tabLst>
            </a:pPr>
            <a:r>
              <a:rPr sz="2400" spc="15" dirty="0">
                <a:latin typeface="Arial"/>
                <a:cs typeface="Arial"/>
              </a:rPr>
              <a:t>Dynamic </a:t>
            </a:r>
            <a:r>
              <a:rPr sz="2400" dirty="0">
                <a:latin typeface="Arial"/>
                <a:cs typeface="Arial"/>
              </a:rPr>
              <a:t>systems: </a:t>
            </a:r>
            <a:r>
              <a:rPr sz="2400" spc="-10" dirty="0">
                <a:latin typeface="Arial"/>
                <a:cs typeface="Arial"/>
              </a:rPr>
              <a:t>where </a:t>
            </a:r>
            <a:r>
              <a:rPr sz="2400" dirty="0">
                <a:latin typeface="Arial"/>
                <a:cs typeface="Arial"/>
              </a:rPr>
              <a:t>the</a:t>
            </a:r>
            <a:r>
              <a:rPr sz="2400" spc="-65" dirty="0">
                <a:latin typeface="Arial"/>
                <a:cs typeface="Arial"/>
              </a:rPr>
              <a:t> </a:t>
            </a:r>
            <a:r>
              <a:rPr sz="2400" spc="30" dirty="0">
                <a:latin typeface="Arial"/>
                <a:cs typeface="Arial"/>
              </a:rPr>
              <a:t>data  topology </a:t>
            </a:r>
            <a:r>
              <a:rPr sz="2400" spc="-5" dirty="0">
                <a:latin typeface="Arial"/>
                <a:cs typeface="Arial"/>
              </a:rPr>
              <a:t>is </a:t>
            </a:r>
            <a:r>
              <a:rPr sz="2400" spc="20" dirty="0">
                <a:latin typeface="Arial"/>
                <a:cs typeface="Arial"/>
              </a:rPr>
              <a:t>difficult </a:t>
            </a:r>
            <a:r>
              <a:rPr sz="2400" dirty="0">
                <a:latin typeface="Arial"/>
                <a:cs typeface="Arial"/>
              </a:rPr>
              <a:t>to</a:t>
            </a:r>
            <a:r>
              <a:rPr sz="2400" spc="-55" dirty="0">
                <a:latin typeface="Arial"/>
                <a:cs typeface="Arial"/>
              </a:rPr>
              <a:t> </a:t>
            </a:r>
            <a:r>
              <a:rPr sz="2400" spc="50" dirty="0">
                <a:latin typeface="Arial"/>
                <a:cs typeface="Arial"/>
              </a:rPr>
              <a:t>predict</a:t>
            </a:r>
            <a:endParaRPr sz="2400">
              <a:latin typeface="Arial"/>
              <a:cs typeface="Arial"/>
            </a:endParaRPr>
          </a:p>
          <a:p>
            <a:pPr marL="304165" indent="-291465">
              <a:lnSpc>
                <a:spcPct val="100000"/>
              </a:lnSpc>
              <a:spcBef>
                <a:spcPts val="20"/>
              </a:spcBef>
              <a:buChar char="•"/>
              <a:tabLst>
                <a:tab pos="304165" algn="l"/>
                <a:tab pos="304800" algn="l"/>
              </a:tabLst>
            </a:pPr>
            <a:r>
              <a:rPr sz="2400" spc="15" dirty="0">
                <a:latin typeface="Arial"/>
                <a:cs typeface="Arial"/>
              </a:rPr>
              <a:t>Dynamic</a:t>
            </a:r>
            <a:r>
              <a:rPr sz="2400" spc="-5" dirty="0">
                <a:latin typeface="Arial"/>
                <a:cs typeface="Arial"/>
              </a:rPr>
              <a:t> </a:t>
            </a:r>
            <a:r>
              <a:rPr sz="2400" dirty="0">
                <a:latin typeface="Arial"/>
                <a:cs typeface="Arial"/>
              </a:rPr>
              <a:t>requirements:</a:t>
            </a:r>
            <a:endParaRPr sz="2400">
              <a:latin typeface="Arial"/>
              <a:cs typeface="Arial"/>
            </a:endParaRPr>
          </a:p>
          <a:p>
            <a:pPr marL="304165">
              <a:lnSpc>
                <a:spcPct val="100000"/>
              </a:lnSpc>
              <a:spcBef>
                <a:spcPts val="20"/>
              </a:spcBef>
            </a:pPr>
            <a:r>
              <a:rPr sz="2400" spc="-5" dirty="0">
                <a:latin typeface="Arial"/>
                <a:cs typeface="Arial"/>
              </a:rPr>
              <a:t>the evolve with </a:t>
            </a:r>
            <a:r>
              <a:rPr sz="2400" dirty="0">
                <a:latin typeface="Arial"/>
                <a:cs typeface="Arial"/>
              </a:rPr>
              <a:t>the</a:t>
            </a:r>
            <a:r>
              <a:rPr sz="2400" spc="5" dirty="0">
                <a:latin typeface="Arial"/>
                <a:cs typeface="Arial"/>
              </a:rPr>
              <a:t> </a:t>
            </a:r>
            <a:r>
              <a:rPr sz="2400" spc="15" dirty="0">
                <a:latin typeface="Arial"/>
                <a:cs typeface="Arial"/>
              </a:rPr>
              <a:t>business</a:t>
            </a:r>
            <a:endParaRPr sz="2400">
              <a:latin typeface="Arial"/>
              <a:cs typeface="Arial"/>
            </a:endParaRPr>
          </a:p>
          <a:p>
            <a:pPr marL="304165" marR="5080" indent="-291465">
              <a:lnSpc>
                <a:spcPct val="100600"/>
              </a:lnSpc>
              <a:spcBef>
                <a:spcPts val="5"/>
              </a:spcBef>
              <a:buChar char="•"/>
              <a:tabLst>
                <a:tab pos="304165" algn="l"/>
                <a:tab pos="304800" algn="l"/>
              </a:tabLst>
            </a:pPr>
            <a:r>
              <a:rPr sz="2400" spc="-10" dirty="0">
                <a:latin typeface="Arial"/>
                <a:cs typeface="Arial"/>
              </a:rPr>
              <a:t>Problems where </a:t>
            </a:r>
            <a:r>
              <a:rPr sz="2400" dirty="0">
                <a:latin typeface="Arial"/>
                <a:cs typeface="Arial"/>
              </a:rPr>
              <a:t>the </a:t>
            </a:r>
            <a:r>
              <a:rPr sz="2400" spc="5" dirty="0">
                <a:latin typeface="Arial"/>
                <a:cs typeface="Arial"/>
              </a:rPr>
              <a:t>relationships</a:t>
            </a:r>
            <a:r>
              <a:rPr sz="2400" spc="-20" dirty="0">
                <a:latin typeface="Arial"/>
                <a:cs typeface="Arial"/>
              </a:rPr>
              <a:t> </a:t>
            </a:r>
            <a:r>
              <a:rPr sz="2400" spc="-5" dirty="0">
                <a:latin typeface="Arial"/>
                <a:cs typeface="Arial"/>
              </a:rPr>
              <a:t>in  </a:t>
            </a:r>
            <a:r>
              <a:rPr sz="2400" spc="30" dirty="0">
                <a:latin typeface="Arial"/>
                <a:cs typeface="Arial"/>
              </a:rPr>
              <a:t>data </a:t>
            </a:r>
            <a:r>
              <a:rPr sz="2400" spc="25" dirty="0">
                <a:latin typeface="Arial"/>
                <a:cs typeface="Arial"/>
              </a:rPr>
              <a:t>contribute </a:t>
            </a:r>
            <a:r>
              <a:rPr sz="2400" spc="15" dirty="0">
                <a:latin typeface="Arial"/>
                <a:cs typeface="Arial"/>
              </a:rPr>
              <a:t>meaning </a:t>
            </a:r>
            <a:r>
              <a:rPr sz="2400" dirty="0">
                <a:latin typeface="Arial"/>
                <a:cs typeface="Arial"/>
              </a:rPr>
              <a:t>&amp;</a:t>
            </a:r>
            <a:r>
              <a:rPr sz="2400" spc="-85" dirty="0">
                <a:latin typeface="Arial"/>
                <a:cs typeface="Arial"/>
              </a:rPr>
              <a:t> </a:t>
            </a:r>
            <a:r>
              <a:rPr sz="2400" spc="-5" dirty="0">
                <a:latin typeface="Arial"/>
                <a:cs typeface="Arial"/>
              </a:rPr>
              <a:t>value</a:t>
            </a:r>
            <a:endParaRPr sz="24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E8877C5-D377-424F-B7EC-E8FB356E6B84}"/>
              </a:ext>
            </a:extLst>
          </p:cNvPr>
          <p:cNvSpPr txBox="1"/>
          <p:nvPr/>
        </p:nvSpPr>
        <p:spPr>
          <a:xfrm flipH="1">
            <a:off x="881181" y="428081"/>
            <a:ext cx="10710595" cy="666786"/>
          </a:xfrm>
          <a:prstGeom prst="rect">
            <a:avLst/>
          </a:prstGeom>
          <a:noFill/>
        </p:spPr>
        <p:txBody>
          <a:bodyPr wrap="square" rtlCol="0">
            <a:spAutoFit/>
          </a:bodyPr>
          <a:lstStyle/>
          <a:p>
            <a:r>
              <a:rPr lang="en-US" sz="3733" b="1" dirty="0">
                <a:solidFill>
                  <a:schemeClr val="bg1"/>
                </a:solidFill>
                <a:effectLst>
                  <a:outerShdw blurRad="533400" dist="342900" dir="8100000" algn="tr" rotWithShape="0">
                    <a:prstClr val="black">
                      <a:alpha val="40000"/>
                    </a:prstClr>
                  </a:outerShdw>
                </a:effectLst>
                <a:latin typeface="Aller" panose="02000503030000020004" pitchFamily="2" charset="0"/>
              </a:rPr>
              <a:t>Cypher: Powerful and Expressive Query Language</a:t>
            </a:r>
            <a:endParaRPr lang="id-ID" sz="3733" dirty="0">
              <a:solidFill>
                <a:schemeClr val="bg1"/>
              </a:solidFill>
              <a:effectLst>
                <a:outerShdw blurRad="533400" dist="342900" dir="8100000" algn="tr" rotWithShape="0">
                  <a:prstClr val="black">
                    <a:alpha val="40000"/>
                  </a:prstClr>
                </a:outerShdw>
              </a:effectLst>
              <a:latin typeface="Aller" panose="02000503030000020004" pitchFamily="2" charset="0"/>
            </a:endParaRPr>
          </a:p>
        </p:txBody>
      </p:sp>
      <p:sp>
        <p:nvSpPr>
          <p:cNvPr id="41" name="Right Triangle 40">
            <a:extLst>
              <a:ext uri="{FF2B5EF4-FFF2-40B4-BE49-F238E27FC236}">
                <a16:creationId xmlns:a16="http://schemas.microsoft.com/office/drawing/2014/main" id="{13A8C3F4-158C-4A74-B6A7-421B46820D26}"/>
              </a:ext>
            </a:extLst>
          </p:cNvPr>
          <p:cNvSpPr/>
          <p:nvPr/>
        </p:nvSpPr>
        <p:spPr>
          <a:xfrm flipH="1">
            <a:off x="15011400" y="7899400"/>
            <a:ext cx="1244600" cy="12446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2" name="Right Triangle 41">
            <a:extLst>
              <a:ext uri="{FF2B5EF4-FFF2-40B4-BE49-F238E27FC236}">
                <a16:creationId xmlns:a16="http://schemas.microsoft.com/office/drawing/2014/main" id="{21CF513F-C97C-4D18-8E5A-894D0BFF7954}"/>
              </a:ext>
            </a:extLst>
          </p:cNvPr>
          <p:cNvSpPr/>
          <p:nvPr/>
        </p:nvSpPr>
        <p:spPr>
          <a:xfrm flipH="1">
            <a:off x="15135123" y="8023123"/>
            <a:ext cx="1120877" cy="112087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p>
        </p:txBody>
      </p:sp>
      <p:sp>
        <p:nvSpPr>
          <p:cNvPr id="47" name="Diagonal Stripe 46">
            <a:extLst>
              <a:ext uri="{FF2B5EF4-FFF2-40B4-BE49-F238E27FC236}">
                <a16:creationId xmlns:a16="http://schemas.microsoft.com/office/drawing/2014/main" id="{CFC1FABD-203B-49C8-9EB1-F82B1C8F19F9}"/>
              </a:ext>
            </a:extLst>
          </p:cNvPr>
          <p:cNvSpPr/>
          <p:nvPr/>
        </p:nvSpPr>
        <p:spPr>
          <a:xfrm>
            <a:off x="10544710" y="58670"/>
            <a:ext cx="5309420" cy="5309420"/>
          </a:xfrm>
          <a:prstGeom prst="diagStripe">
            <a:avLst/>
          </a:prstGeom>
          <a:gradFill flip="none" rotWithShape="1">
            <a:gsLst>
              <a:gs pos="6000">
                <a:schemeClr val="bg1">
                  <a:lumMod val="95000"/>
                  <a:alpha val="46000"/>
                </a:schemeClr>
              </a:gs>
              <a:gs pos="100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grpSp>
        <p:nvGrpSpPr>
          <p:cNvPr id="2" name="Group 1">
            <a:extLst>
              <a:ext uri="{FF2B5EF4-FFF2-40B4-BE49-F238E27FC236}">
                <a16:creationId xmlns:a16="http://schemas.microsoft.com/office/drawing/2014/main" id="{399F970C-D94D-498E-893E-1C5C643C022C}"/>
              </a:ext>
            </a:extLst>
          </p:cNvPr>
          <p:cNvGrpSpPr/>
          <p:nvPr/>
        </p:nvGrpSpPr>
        <p:grpSpPr>
          <a:xfrm>
            <a:off x="2115207" y="2096604"/>
            <a:ext cx="11684907" cy="5910924"/>
            <a:chOff x="1586405" y="1572453"/>
            <a:chExt cx="8763680" cy="4433193"/>
          </a:xfrm>
        </p:grpSpPr>
        <p:sp>
          <p:nvSpPr>
            <p:cNvPr id="48" name="Diagonal Stripe 47">
              <a:extLst>
                <a:ext uri="{FF2B5EF4-FFF2-40B4-BE49-F238E27FC236}">
                  <a16:creationId xmlns:a16="http://schemas.microsoft.com/office/drawing/2014/main" id="{3108C238-4E5A-4085-9490-0C49F3E4B02B}"/>
                </a:ext>
              </a:extLst>
            </p:cNvPr>
            <p:cNvSpPr/>
            <p:nvPr/>
          </p:nvSpPr>
          <p:spPr>
            <a:xfrm rot="5400000" flipH="1">
              <a:off x="7086946" y="1797430"/>
              <a:ext cx="3263139" cy="3263139"/>
            </a:xfrm>
            <a:prstGeom prst="diagStripe">
              <a:avLst/>
            </a:prstGeom>
            <a:solidFill>
              <a:schemeClr val="bg1">
                <a:lumMod val="95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400">
                <a:solidFill>
                  <a:schemeClr val="tx1"/>
                </a:solidFill>
              </a:endParaRPr>
            </a:p>
          </p:txBody>
        </p:sp>
        <p:sp>
          <p:nvSpPr>
            <p:cNvPr id="54" name="object 5">
              <a:extLst>
                <a:ext uri="{FF2B5EF4-FFF2-40B4-BE49-F238E27FC236}">
                  <a16:creationId xmlns:a16="http://schemas.microsoft.com/office/drawing/2014/main" id="{2DB467CF-4E6C-482A-B7DE-DCD5584DACC0}"/>
                </a:ext>
              </a:extLst>
            </p:cNvPr>
            <p:cNvSpPr txBox="1"/>
            <p:nvPr/>
          </p:nvSpPr>
          <p:spPr>
            <a:xfrm>
              <a:off x="1586405" y="4884880"/>
              <a:ext cx="8583930" cy="351330"/>
            </a:xfrm>
            <a:prstGeom prst="rect">
              <a:avLst/>
            </a:prstGeom>
          </p:spPr>
          <p:txBody>
            <a:bodyPr vert="horz" wrap="square" lIns="0" tIns="16933" rIns="0" bIns="0" rtlCol="0">
              <a:spAutoFit/>
            </a:bodyPr>
            <a:lstStyle/>
            <a:p>
              <a:pPr marL="16933">
                <a:spcBef>
                  <a:spcPts val="133"/>
                </a:spcBef>
              </a:pPr>
              <a:r>
                <a:rPr sz="2933" spc="-100" dirty="0">
                  <a:solidFill>
                    <a:srgbClr val="5D5D5D"/>
                  </a:solidFill>
                  <a:latin typeface="Trebuchet MS"/>
                  <a:cs typeface="Trebuchet MS"/>
                </a:rPr>
                <a:t>MATCH</a:t>
              </a:r>
              <a:r>
                <a:rPr sz="2933" spc="-240" dirty="0">
                  <a:solidFill>
                    <a:srgbClr val="5D5D5D"/>
                  </a:solidFill>
                  <a:latin typeface="Trebuchet MS"/>
                  <a:cs typeface="Trebuchet MS"/>
                </a:rPr>
                <a:t> </a:t>
              </a:r>
              <a:r>
                <a:rPr sz="2933" spc="-152" dirty="0">
                  <a:solidFill>
                    <a:srgbClr val="9F9F9F"/>
                  </a:solidFill>
                  <a:latin typeface="Trebuchet MS"/>
                  <a:cs typeface="Trebuchet MS"/>
                </a:rPr>
                <a:t>(</a:t>
              </a:r>
              <a:r>
                <a:rPr sz="2933" spc="-152" dirty="0">
                  <a:solidFill>
                    <a:srgbClr val="008DC1"/>
                  </a:solidFill>
                  <a:latin typeface="Trebuchet MS"/>
                  <a:cs typeface="Trebuchet MS"/>
                </a:rPr>
                <a:t>:Person</a:t>
              </a:r>
              <a:r>
                <a:rPr lang="en-US" sz="2933" spc="-152" dirty="0">
                  <a:solidFill>
                    <a:srgbClr val="008DC1"/>
                  </a:solidFill>
                  <a:latin typeface="Trebuchet MS"/>
                  <a:cs typeface="Trebuchet MS"/>
                </a:rPr>
                <a:t>  </a:t>
              </a:r>
              <a:r>
                <a:rPr sz="2933" spc="-240" dirty="0">
                  <a:solidFill>
                    <a:srgbClr val="008DC1"/>
                  </a:solidFill>
                  <a:latin typeface="Trebuchet MS"/>
                  <a:cs typeface="Trebuchet MS"/>
                </a:rPr>
                <a:t> </a:t>
              </a:r>
              <a:r>
                <a:rPr sz="2933" spc="-173" dirty="0">
                  <a:solidFill>
                    <a:srgbClr val="008DC1"/>
                  </a:solidFill>
                  <a:latin typeface="Trebuchet MS"/>
                  <a:cs typeface="Trebuchet MS"/>
                </a:rPr>
                <a:t>{</a:t>
              </a:r>
              <a:r>
                <a:rPr sz="2933" spc="-240" dirty="0">
                  <a:solidFill>
                    <a:srgbClr val="008DC1"/>
                  </a:solidFill>
                  <a:latin typeface="Trebuchet MS"/>
                  <a:cs typeface="Trebuchet MS"/>
                </a:rPr>
                <a:t> </a:t>
              </a:r>
              <a:r>
                <a:rPr sz="2933" spc="-173" dirty="0" err="1">
                  <a:solidFill>
                    <a:srgbClr val="008DC1"/>
                  </a:solidFill>
                  <a:latin typeface="Trebuchet MS"/>
                  <a:cs typeface="Trebuchet MS"/>
                </a:rPr>
                <a:t>name:“</a:t>
              </a:r>
              <a:r>
                <a:rPr lang="en-US" sz="2933" spc="-173" dirty="0" err="1">
                  <a:solidFill>
                    <a:srgbClr val="008DC1"/>
                  </a:solidFill>
                  <a:latin typeface="Trebuchet MS"/>
                  <a:cs typeface="Trebuchet MS"/>
                </a:rPr>
                <a:t>Vivek</a:t>
              </a:r>
              <a:r>
                <a:rPr sz="2933" spc="-173" dirty="0">
                  <a:solidFill>
                    <a:srgbClr val="008DC1"/>
                  </a:solidFill>
                  <a:latin typeface="Trebuchet MS"/>
                  <a:cs typeface="Trebuchet MS"/>
                </a:rPr>
                <a:t>”}</a:t>
              </a:r>
              <a:r>
                <a:rPr sz="2933" spc="-240" dirty="0">
                  <a:solidFill>
                    <a:srgbClr val="008DC1"/>
                  </a:solidFill>
                  <a:latin typeface="Trebuchet MS"/>
                  <a:cs typeface="Trebuchet MS"/>
                </a:rPr>
                <a:t> </a:t>
              </a:r>
              <a:r>
                <a:rPr sz="2933" spc="-207" dirty="0">
                  <a:solidFill>
                    <a:srgbClr val="9F9F9F"/>
                  </a:solidFill>
                  <a:latin typeface="Trebuchet MS"/>
                  <a:cs typeface="Trebuchet MS"/>
                </a:rPr>
                <a:t>)</a:t>
              </a:r>
              <a:r>
                <a:rPr sz="2933" spc="-240" dirty="0">
                  <a:solidFill>
                    <a:srgbClr val="9F9F9F"/>
                  </a:solidFill>
                  <a:latin typeface="Trebuchet MS"/>
                  <a:cs typeface="Trebuchet MS"/>
                </a:rPr>
                <a:t> </a:t>
              </a:r>
              <a:r>
                <a:rPr sz="2933" spc="-180" dirty="0">
                  <a:solidFill>
                    <a:srgbClr val="9F9F9F"/>
                  </a:solidFill>
                  <a:latin typeface="Trebuchet MS"/>
                  <a:cs typeface="Trebuchet MS"/>
                </a:rPr>
                <a:t>-[:LOVES]-&gt;</a:t>
              </a:r>
              <a:r>
                <a:rPr sz="2933" spc="-247" dirty="0">
                  <a:solidFill>
                    <a:srgbClr val="9F9F9F"/>
                  </a:solidFill>
                  <a:latin typeface="Trebuchet MS"/>
                  <a:cs typeface="Trebuchet MS"/>
                </a:rPr>
                <a:t> </a:t>
              </a:r>
              <a:r>
                <a:rPr sz="2933" spc="-152" dirty="0">
                  <a:solidFill>
                    <a:srgbClr val="9F9F9F"/>
                  </a:solidFill>
                  <a:latin typeface="Trebuchet MS"/>
                  <a:cs typeface="Trebuchet MS"/>
                </a:rPr>
                <a:t>(</a:t>
              </a:r>
              <a:r>
                <a:rPr sz="2933" spc="-152" dirty="0">
                  <a:solidFill>
                    <a:srgbClr val="008DC1"/>
                  </a:solidFill>
                  <a:latin typeface="Trebuchet MS"/>
                  <a:cs typeface="Trebuchet MS"/>
                </a:rPr>
                <a:t>:</a:t>
              </a:r>
              <a:r>
                <a:rPr lang="en-US" sz="2933" spc="-152" dirty="0">
                  <a:solidFill>
                    <a:srgbClr val="008DC1"/>
                  </a:solidFill>
                  <a:latin typeface="Trebuchet MS"/>
                  <a:cs typeface="Trebuchet MS"/>
                </a:rPr>
                <a:t>Plane</a:t>
              </a:r>
              <a:r>
                <a:rPr sz="2933" spc="-240" dirty="0">
                  <a:solidFill>
                    <a:srgbClr val="008DC1"/>
                  </a:solidFill>
                  <a:latin typeface="Trebuchet MS"/>
                  <a:cs typeface="Trebuchet MS"/>
                </a:rPr>
                <a:t> </a:t>
              </a:r>
              <a:r>
                <a:rPr lang="en-US" sz="2933" spc="-240" dirty="0">
                  <a:solidFill>
                    <a:srgbClr val="008DC1"/>
                  </a:solidFill>
                  <a:latin typeface="Trebuchet MS"/>
                  <a:cs typeface="Trebuchet MS"/>
                </a:rPr>
                <a:t>   </a:t>
              </a:r>
              <a:r>
                <a:rPr sz="2933" spc="-173" dirty="0">
                  <a:solidFill>
                    <a:srgbClr val="008DC1"/>
                  </a:solidFill>
                  <a:latin typeface="Trebuchet MS"/>
                  <a:cs typeface="Trebuchet MS"/>
                </a:rPr>
                <a:t>{</a:t>
              </a:r>
              <a:r>
                <a:rPr sz="2933" spc="-240" dirty="0">
                  <a:solidFill>
                    <a:srgbClr val="008DC1"/>
                  </a:solidFill>
                  <a:latin typeface="Trebuchet MS"/>
                  <a:cs typeface="Trebuchet MS"/>
                </a:rPr>
                <a:t> </a:t>
              </a:r>
              <a:r>
                <a:rPr sz="2933" spc="-193" dirty="0" err="1">
                  <a:solidFill>
                    <a:srgbClr val="008DC1"/>
                  </a:solidFill>
                  <a:latin typeface="Trebuchet MS"/>
                  <a:cs typeface="Trebuchet MS"/>
                </a:rPr>
                <a:t>name:“</a:t>
              </a:r>
              <a:r>
                <a:rPr lang="en-US" sz="2933" spc="-193" dirty="0" err="1">
                  <a:solidFill>
                    <a:srgbClr val="008DC1"/>
                  </a:solidFill>
                  <a:latin typeface="Trebuchet MS"/>
                  <a:cs typeface="Trebuchet MS"/>
                </a:rPr>
                <a:t>Boeing</a:t>
              </a:r>
              <a:r>
                <a:rPr sz="2933" spc="-193" dirty="0">
                  <a:solidFill>
                    <a:srgbClr val="008DC1"/>
                  </a:solidFill>
                  <a:latin typeface="Trebuchet MS"/>
                  <a:cs typeface="Trebuchet MS"/>
                </a:rPr>
                <a:t>”}</a:t>
              </a:r>
              <a:r>
                <a:rPr sz="2933" spc="-240" dirty="0">
                  <a:solidFill>
                    <a:srgbClr val="008DC1"/>
                  </a:solidFill>
                  <a:latin typeface="Trebuchet MS"/>
                  <a:cs typeface="Trebuchet MS"/>
                </a:rPr>
                <a:t> </a:t>
              </a:r>
              <a:r>
                <a:rPr sz="2933" spc="-207" dirty="0">
                  <a:solidFill>
                    <a:srgbClr val="9F9F9F"/>
                  </a:solidFill>
                  <a:latin typeface="Trebuchet MS"/>
                  <a:cs typeface="Trebuchet MS"/>
                </a:rPr>
                <a:t>)</a:t>
              </a:r>
              <a:endParaRPr sz="2933" dirty="0">
                <a:latin typeface="Trebuchet MS"/>
                <a:cs typeface="Trebuchet MS"/>
              </a:endParaRPr>
            </a:p>
          </p:txBody>
        </p:sp>
        <p:sp>
          <p:nvSpPr>
            <p:cNvPr id="55" name="object 6">
              <a:extLst>
                <a:ext uri="{FF2B5EF4-FFF2-40B4-BE49-F238E27FC236}">
                  <a16:creationId xmlns:a16="http://schemas.microsoft.com/office/drawing/2014/main" id="{97834AF0-8B25-4262-8B82-39D9A04B06A6}"/>
                </a:ext>
              </a:extLst>
            </p:cNvPr>
            <p:cNvSpPr/>
            <p:nvPr/>
          </p:nvSpPr>
          <p:spPr>
            <a:xfrm>
              <a:off x="4914328" y="2385897"/>
              <a:ext cx="1592580" cy="142240"/>
            </a:xfrm>
            <a:custGeom>
              <a:avLst/>
              <a:gdLst/>
              <a:ahLst/>
              <a:cxnLst/>
              <a:rect l="l" t="t" r="r" b="b"/>
              <a:pathLst>
                <a:path w="1592579" h="142239">
                  <a:moveTo>
                    <a:pt x="1418526" y="0"/>
                  </a:moveTo>
                  <a:lnTo>
                    <a:pt x="1418526" y="47409"/>
                  </a:lnTo>
                  <a:lnTo>
                    <a:pt x="0" y="47409"/>
                  </a:lnTo>
                  <a:lnTo>
                    <a:pt x="0" y="94805"/>
                  </a:lnTo>
                  <a:lnTo>
                    <a:pt x="1418526" y="94805"/>
                  </a:lnTo>
                  <a:lnTo>
                    <a:pt x="1418526" y="142214"/>
                  </a:lnTo>
                  <a:lnTo>
                    <a:pt x="1592351" y="71107"/>
                  </a:lnTo>
                  <a:lnTo>
                    <a:pt x="1418526" y="0"/>
                  </a:lnTo>
                  <a:close/>
                </a:path>
              </a:pathLst>
            </a:custGeom>
            <a:solidFill>
              <a:srgbClr val="A6A6A6"/>
            </a:solidFill>
          </p:spPr>
          <p:txBody>
            <a:bodyPr wrap="square" lIns="0" tIns="0" rIns="0" bIns="0" rtlCol="0"/>
            <a:lstStyle/>
            <a:p>
              <a:endParaRPr sz="2400"/>
            </a:p>
          </p:txBody>
        </p:sp>
        <p:sp>
          <p:nvSpPr>
            <p:cNvPr id="56" name="object 7">
              <a:extLst>
                <a:ext uri="{FF2B5EF4-FFF2-40B4-BE49-F238E27FC236}">
                  <a16:creationId xmlns:a16="http://schemas.microsoft.com/office/drawing/2014/main" id="{6C3E8042-AE3B-43FC-8060-1AEA7E653E65}"/>
                </a:ext>
              </a:extLst>
            </p:cNvPr>
            <p:cNvSpPr/>
            <p:nvPr/>
          </p:nvSpPr>
          <p:spPr>
            <a:xfrm>
              <a:off x="4914328" y="2385897"/>
              <a:ext cx="1592580" cy="142240"/>
            </a:xfrm>
            <a:custGeom>
              <a:avLst/>
              <a:gdLst/>
              <a:ahLst/>
              <a:cxnLst/>
              <a:rect l="l" t="t" r="r" b="b"/>
              <a:pathLst>
                <a:path w="1592579" h="142239">
                  <a:moveTo>
                    <a:pt x="1418526" y="94813"/>
                  </a:moveTo>
                  <a:lnTo>
                    <a:pt x="1418526" y="142219"/>
                  </a:lnTo>
                  <a:lnTo>
                    <a:pt x="1592351" y="71109"/>
                  </a:lnTo>
                  <a:lnTo>
                    <a:pt x="1418526" y="0"/>
                  </a:lnTo>
                  <a:lnTo>
                    <a:pt x="1418526" y="47406"/>
                  </a:lnTo>
                  <a:lnTo>
                    <a:pt x="0" y="47406"/>
                  </a:lnTo>
                  <a:lnTo>
                    <a:pt x="0" y="94813"/>
                  </a:lnTo>
                  <a:lnTo>
                    <a:pt x="1418526" y="94813"/>
                  </a:lnTo>
                  <a:close/>
                </a:path>
              </a:pathLst>
            </a:custGeom>
            <a:ln w="76199">
              <a:solidFill>
                <a:srgbClr val="A6A6A6"/>
              </a:solidFill>
            </a:ln>
          </p:spPr>
          <p:txBody>
            <a:bodyPr wrap="square" lIns="0" tIns="0" rIns="0" bIns="0" rtlCol="0"/>
            <a:lstStyle/>
            <a:p>
              <a:endParaRPr sz="2400"/>
            </a:p>
          </p:txBody>
        </p:sp>
        <p:sp>
          <p:nvSpPr>
            <p:cNvPr id="57" name="object 8">
              <a:extLst>
                <a:ext uri="{FF2B5EF4-FFF2-40B4-BE49-F238E27FC236}">
                  <a16:creationId xmlns:a16="http://schemas.microsoft.com/office/drawing/2014/main" id="{73B87633-F484-4F0D-AAF4-3C4B8F9E9C51}"/>
                </a:ext>
              </a:extLst>
            </p:cNvPr>
            <p:cNvSpPr/>
            <p:nvPr/>
          </p:nvSpPr>
          <p:spPr>
            <a:xfrm>
              <a:off x="5335320" y="2293073"/>
              <a:ext cx="745490" cy="313690"/>
            </a:xfrm>
            <a:custGeom>
              <a:avLst/>
              <a:gdLst/>
              <a:ahLst/>
              <a:cxnLst/>
              <a:rect l="l" t="t" r="r" b="b"/>
              <a:pathLst>
                <a:path w="745489" h="313689">
                  <a:moveTo>
                    <a:pt x="693216" y="0"/>
                  </a:moveTo>
                  <a:lnTo>
                    <a:pt x="52209" y="0"/>
                  </a:lnTo>
                  <a:lnTo>
                    <a:pt x="31889" y="4103"/>
                  </a:lnTo>
                  <a:lnTo>
                    <a:pt x="15293" y="15295"/>
                  </a:lnTo>
                  <a:lnTo>
                    <a:pt x="4103" y="31895"/>
                  </a:lnTo>
                  <a:lnTo>
                    <a:pt x="0" y="52222"/>
                  </a:lnTo>
                  <a:lnTo>
                    <a:pt x="0" y="261061"/>
                  </a:lnTo>
                  <a:lnTo>
                    <a:pt x="4103" y="281388"/>
                  </a:lnTo>
                  <a:lnTo>
                    <a:pt x="15293" y="297988"/>
                  </a:lnTo>
                  <a:lnTo>
                    <a:pt x="31889" y="309179"/>
                  </a:lnTo>
                  <a:lnTo>
                    <a:pt x="52209" y="313283"/>
                  </a:lnTo>
                  <a:lnTo>
                    <a:pt x="693216" y="313283"/>
                  </a:lnTo>
                  <a:lnTo>
                    <a:pt x="713536" y="309179"/>
                  </a:lnTo>
                  <a:lnTo>
                    <a:pt x="730132" y="297988"/>
                  </a:lnTo>
                  <a:lnTo>
                    <a:pt x="741322" y="281388"/>
                  </a:lnTo>
                  <a:lnTo>
                    <a:pt x="745426" y="261061"/>
                  </a:lnTo>
                  <a:lnTo>
                    <a:pt x="745426" y="52222"/>
                  </a:lnTo>
                  <a:lnTo>
                    <a:pt x="741322" y="31895"/>
                  </a:lnTo>
                  <a:lnTo>
                    <a:pt x="730132" y="15295"/>
                  </a:lnTo>
                  <a:lnTo>
                    <a:pt x="713536" y="4103"/>
                  </a:lnTo>
                  <a:lnTo>
                    <a:pt x="693216" y="0"/>
                  </a:lnTo>
                  <a:close/>
                </a:path>
              </a:pathLst>
            </a:custGeom>
            <a:solidFill>
              <a:srgbClr val="F2F2F2"/>
            </a:solidFill>
          </p:spPr>
          <p:txBody>
            <a:bodyPr wrap="square" lIns="0" tIns="0" rIns="0" bIns="0" rtlCol="0"/>
            <a:lstStyle/>
            <a:p>
              <a:endParaRPr sz="2400"/>
            </a:p>
          </p:txBody>
        </p:sp>
        <p:sp>
          <p:nvSpPr>
            <p:cNvPr id="58" name="object 9">
              <a:extLst>
                <a:ext uri="{FF2B5EF4-FFF2-40B4-BE49-F238E27FC236}">
                  <a16:creationId xmlns:a16="http://schemas.microsoft.com/office/drawing/2014/main" id="{D521614E-8CE1-47AF-8B33-A1AF37ED87BB}"/>
                </a:ext>
              </a:extLst>
            </p:cNvPr>
            <p:cNvSpPr/>
            <p:nvPr/>
          </p:nvSpPr>
          <p:spPr>
            <a:xfrm>
              <a:off x="5335320" y="2293073"/>
              <a:ext cx="745490" cy="313690"/>
            </a:xfrm>
            <a:custGeom>
              <a:avLst/>
              <a:gdLst/>
              <a:ahLst/>
              <a:cxnLst/>
              <a:rect l="l" t="t" r="r" b="b"/>
              <a:pathLst>
                <a:path w="745489" h="313689">
                  <a:moveTo>
                    <a:pt x="0" y="261063"/>
                  </a:moveTo>
                  <a:lnTo>
                    <a:pt x="0" y="52213"/>
                  </a:lnTo>
                  <a:lnTo>
                    <a:pt x="4103" y="31889"/>
                  </a:lnTo>
                  <a:lnTo>
                    <a:pt x="15293" y="15293"/>
                  </a:lnTo>
                  <a:lnTo>
                    <a:pt x="31889" y="4103"/>
                  </a:lnTo>
                  <a:lnTo>
                    <a:pt x="52213" y="0"/>
                  </a:lnTo>
                  <a:lnTo>
                    <a:pt x="693212" y="0"/>
                  </a:lnTo>
                  <a:lnTo>
                    <a:pt x="713536" y="4103"/>
                  </a:lnTo>
                  <a:lnTo>
                    <a:pt x="730133" y="15293"/>
                  </a:lnTo>
                  <a:lnTo>
                    <a:pt x="741323" y="31889"/>
                  </a:lnTo>
                  <a:lnTo>
                    <a:pt x="745426" y="52213"/>
                  </a:lnTo>
                  <a:lnTo>
                    <a:pt x="745426" y="261063"/>
                  </a:lnTo>
                  <a:lnTo>
                    <a:pt x="741323" y="281387"/>
                  </a:lnTo>
                  <a:lnTo>
                    <a:pt x="730133" y="297984"/>
                  </a:lnTo>
                  <a:lnTo>
                    <a:pt x="713536" y="309174"/>
                  </a:lnTo>
                  <a:lnTo>
                    <a:pt x="693212" y="313277"/>
                  </a:lnTo>
                  <a:lnTo>
                    <a:pt x="52213" y="313277"/>
                  </a:lnTo>
                  <a:lnTo>
                    <a:pt x="31889" y="309174"/>
                  </a:lnTo>
                  <a:lnTo>
                    <a:pt x="15293" y="297984"/>
                  </a:lnTo>
                  <a:lnTo>
                    <a:pt x="4103" y="281387"/>
                  </a:lnTo>
                  <a:lnTo>
                    <a:pt x="0" y="261063"/>
                  </a:lnTo>
                  <a:close/>
                </a:path>
              </a:pathLst>
            </a:custGeom>
            <a:ln w="31750">
              <a:solidFill>
                <a:srgbClr val="A6A6A6"/>
              </a:solidFill>
            </a:ln>
          </p:spPr>
          <p:txBody>
            <a:bodyPr wrap="square" lIns="0" tIns="0" rIns="0" bIns="0" rtlCol="0"/>
            <a:lstStyle/>
            <a:p>
              <a:endParaRPr sz="2400"/>
            </a:p>
          </p:txBody>
        </p:sp>
        <p:sp>
          <p:nvSpPr>
            <p:cNvPr id="59" name="object 10">
              <a:extLst>
                <a:ext uri="{FF2B5EF4-FFF2-40B4-BE49-F238E27FC236}">
                  <a16:creationId xmlns:a16="http://schemas.microsoft.com/office/drawing/2014/main" id="{C2ADBDDE-E47B-4B3A-9B44-35045130C4AA}"/>
                </a:ext>
              </a:extLst>
            </p:cNvPr>
            <p:cNvSpPr txBox="1"/>
            <p:nvPr/>
          </p:nvSpPr>
          <p:spPr>
            <a:xfrm>
              <a:off x="5435600" y="2294483"/>
              <a:ext cx="544830" cy="258997"/>
            </a:xfrm>
            <a:prstGeom prst="rect">
              <a:avLst/>
            </a:prstGeom>
          </p:spPr>
          <p:txBody>
            <a:bodyPr vert="horz" wrap="square" lIns="0" tIns="16933" rIns="0" bIns="0" rtlCol="0">
              <a:spAutoFit/>
            </a:bodyPr>
            <a:lstStyle/>
            <a:p>
              <a:pPr marL="16933">
                <a:spcBef>
                  <a:spcPts val="133"/>
                </a:spcBef>
              </a:pPr>
              <a:r>
                <a:rPr sz="2133" spc="-147" dirty="0">
                  <a:solidFill>
                    <a:srgbClr val="9F9F9F"/>
                  </a:solidFill>
                  <a:latin typeface="Trebuchet MS"/>
                  <a:cs typeface="Trebuchet MS"/>
                </a:rPr>
                <a:t>LO</a:t>
              </a:r>
              <a:r>
                <a:rPr sz="2133" spc="-47" dirty="0">
                  <a:solidFill>
                    <a:srgbClr val="9F9F9F"/>
                  </a:solidFill>
                  <a:latin typeface="Trebuchet MS"/>
                  <a:cs typeface="Trebuchet MS"/>
                </a:rPr>
                <a:t>V</a:t>
              </a:r>
              <a:r>
                <a:rPr sz="2133" spc="-133" dirty="0">
                  <a:solidFill>
                    <a:srgbClr val="9F9F9F"/>
                  </a:solidFill>
                  <a:latin typeface="Trebuchet MS"/>
                  <a:cs typeface="Trebuchet MS"/>
                </a:rPr>
                <a:t>E</a:t>
              </a:r>
              <a:r>
                <a:rPr sz="2133" spc="-47" dirty="0">
                  <a:solidFill>
                    <a:srgbClr val="9F9F9F"/>
                  </a:solidFill>
                  <a:latin typeface="Trebuchet MS"/>
                  <a:cs typeface="Trebuchet MS"/>
                </a:rPr>
                <a:t>S</a:t>
              </a:r>
              <a:endParaRPr sz="2133" dirty="0">
                <a:latin typeface="Trebuchet MS"/>
                <a:cs typeface="Trebuchet MS"/>
              </a:endParaRPr>
            </a:p>
          </p:txBody>
        </p:sp>
        <p:sp>
          <p:nvSpPr>
            <p:cNvPr id="60" name="object 11">
              <a:extLst>
                <a:ext uri="{FF2B5EF4-FFF2-40B4-BE49-F238E27FC236}">
                  <a16:creationId xmlns:a16="http://schemas.microsoft.com/office/drawing/2014/main" id="{17D2097E-5885-45AC-86F0-066D5D08D60D}"/>
                </a:ext>
              </a:extLst>
            </p:cNvPr>
            <p:cNvSpPr/>
            <p:nvPr/>
          </p:nvSpPr>
          <p:spPr>
            <a:xfrm>
              <a:off x="3088605" y="1572453"/>
              <a:ext cx="1848967" cy="1848967"/>
            </a:xfrm>
            <a:prstGeom prst="rect">
              <a:avLst/>
            </a:prstGeom>
            <a:blipFill>
              <a:blip r:embed="rId3" cstate="print"/>
              <a:stretch>
                <a:fillRect/>
              </a:stretch>
            </a:blipFill>
          </p:spPr>
          <p:txBody>
            <a:bodyPr wrap="square" lIns="0" tIns="0" rIns="0" bIns="0" rtlCol="0"/>
            <a:lstStyle/>
            <a:p>
              <a:endParaRPr sz="2400"/>
            </a:p>
          </p:txBody>
        </p:sp>
        <p:sp>
          <p:nvSpPr>
            <p:cNvPr id="61" name="object 12">
              <a:extLst>
                <a:ext uri="{FF2B5EF4-FFF2-40B4-BE49-F238E27FC236}">
                  <a16:creationId xmlns:a16="http://schemas.microsoft.com/office/drawing/2014/main" id="{78EA85E0-6065-4C75-874A-440149ED0350}"/>
                </a:ext>
              </a:extLst>
            </p:cNvPr>
            <p:cNvSpPr/>
            <p:nvPr/>
          </p:nvSpPr>
          <p:spPr>
            <a:xfrm>
              <a:off x="3164652" y="1572453"/>
              <a:ext cx="1772920" cy="1772920"/>
            </a:xfrm>
            <a:custGeom>
              <a:avLst/>
              <a:gdLst/>
              <a:ahLst/>
              <a:cxnLst/>
              <a:rect l="l" t="t" r="r" b="b"/>
              <a:pathLst>
                <a:path w="1772920" h="1772920">
                  <a:moveTo>
                    <a:pt x="886386" y="0"/>
                  </a:moveTo>
                  <a:lnTo>
                    <a:pt x="841034" y="1153"/>
                  </a:lnTo>
                  <a:lnTo>
                    <a:pt x="795776" y="4615"/>
                  </a:lnTo>
                  <a:lnTo>
                    <a:pt x="750710" y="10384"/>
                  </a:lnTo>
                  <a:lnTo>
                    <a:pt x="705931" y="18462"/>
                  </a:lnTo>
                  <a:lnTo>
                    <a:pt x="661534" y="28846"/>
                  </a:lnTo>
                  <a:lnTo>
                    <a:pt x="617615" y="41539"/>
                  </a:lnTo>
                  <a:lnTo>
                    <a:pt x="574269" y="56540"/>
                  </a:lnTo>
                  <a:lnTo>
                    <a:pt x="531593" y="73848"/>
                  </a:lnTo>
                  <a:lnTo>
                    <a:pt x="489681" y="93464"/>
                  </a:lnTo>
                  <a:lnTo>
                    <a:pt x="448629" y="115387"/>
                  </a:lnTo>
                  <a:lnTo>
                    <a:pt x="408534" y="139619"/>
                  </a:lnTo>
                  <a:lnTo>
                    <a:pt x="369490" y="166158"/>
                  </a:lnTo>
                  <a:lnTo>
                    <a:pt x="331593" y="195005"/>
                  </a:lnTo>
                  <a:lnTo>
                    <a:pt x="294939" y="226160"/>
                  </a:lnTo>
                  <a:lnTo>
                    <a:pt x="259622" y="259622"/>
                  </a:lnTo>
                  <a:lnTo>
                    <a:pt x="226160" y="294939"/>
                  </a:lnTo>
                  <a:lnTo>
                    <a:pt x="195005" y="331593"/>
                  </a:lnTo>
                  <a:lnTo>
                    <a:pt x="166158" y="369490"/>
                  </a:lnTo>
                  <a:lnTo>
                    <a:pt x="139619" y="408534"/>
                  </a:lnTo>
                  <a:lnTo>
                    <a:pt x="115387" y="448629"/>
                  </a:lnTo>
                  <a:lnTo>
                    <a:pt x="93464" y="489681"/>
                  </a:lnTo>
                  <a:lnTo>
                    <a:pt x="73848" y="531593"/>
                  </a:lnTo>
                  <a:lnTo>
                    <a:pt x="56540" y="574269"/>
                  </a:lnTo>
                  <a:lnTo>
                    <a:pt x="41539" y="617615"/>
                  </a:lnTo>
                  <a:lnTo>
                    <a:pt x="28846" y="661534"/>
                  </a:lnTo>
                  <a:lnTo>
                    <a:pt x="18462" y="705931"/>
                  </a:lnTo>
                  <a:lnTo>
                    <a:pt x="10384" y="750710"/>
                  </a:lnTo>
                  <a:lnTo>
                    <a:pt x="4615" y="795776"/>
                  </a:lnTo>
                  <a:lnTo>
                    <a:pt x="1153" y="841034"/>
                  </a:lnTo>
                  <a:lnTo>
                    <a:pt x="0" y="886386"/>
                  </a:lnTo>
                  <a:lnTo>
                    <a:pt x="1153" y="931739"/>
                  </a:lnTo>
                  <a:lnTo>
                    <a:pt x="4615" y="976997"/>
                  </a:lnTo>
                  <a:lnTo>
                    <a:pt x="10384" y="1022063"/>
                  </a:lnTo>
                  <a:lnTo>
                    <a:pt x="18462" y="1066842"/>
                  </a:lnTo>
                  <a:lnTo>
                    <a:pt x="28846" y="1111239"/>
                  </a:lnTo>
                  <a:lnTo>
                    <a:pt x="41539" y="1155158"/>
                  </a:lnTo>
                  <a:lnTo>
                    <a:pt x="56540" y="1198504"/>
                  </a:lnTo>
                  <a:lnTo>
                    <a:pt x="73848" y="1241180"/>
                  </a:lnTo>
                  <a:lnTo>
                    <a:pt x="93464" y="1283092"/>
                  </a:lnTo>
                  <a:lnTo>
                    <a:pt x="115387" y="1324143"/>
                  </a:lnTo>
                  <a:lnTo>
                    <a:pt x="139619" y="1364239"/>
                  </a:lnTo>
                  <a:lnTo>
                    <a:pt x="166158" y="1403283"/>
                  </a:lnTo>
                  <a:lnTo>
                    <a:pt x="195005" y="1441180"/>
                  </a:lnTo>
                  <a:lnTo>
                    <a:pt x="226160" y="1477834"/>
                  </a:lnTo>
                  <a:lnTo>
                    <a:pt x="259622" y="1513151"/>
                  </a:lnTo>
                  <a:lnTo>
                    <a:pt x="294939" y="1546613"/>
                  </a:lnTo>
                  <a:lnTo>
                    <a:pt x="331593" y="1577768"/>
                  </a:lnTo>
                  <a:lnTo>
                    <a:pt x="369490" y="1606615"/>
                  </a:lnTo>
                  <a:lnTo>
                    <a:pt x="408534" y="1633154"/>
                  </a:lnTo>
                  <a:lnTo>
                    <a:pt x="448629" y="1657385"/>
                  </a:lnTo>
                  <a:lnTo>
                    <a:pt x="489681" y="1679309"/>
                  </a:lnTo>
                  <a:lnTo>
                    <a:pt x="531593" y="1698925"/>
                  </a:lnTo>
                  <a:lnTo>
                    <a:pt x="574269" y="1716233"/>
                  </a:lnTo>
                  <a:lnTo>
                    <a:pt x="617615" y="1731234"/>
                  </a:lnTo>
                  <a:lnTo>
                    <a:pt x="661534" y="1743926"/>
                  </a:lnTo>
                  <a:lnTo>
                    <a:pt x="705931" y="1754311"/>
                  </a:lnTo>
                  <a:lnTo>
                    <a:pt x="750710" y="1762389"/>
                  </a:lnTo>
                  <a:lnTo>
                    <a:pt x="795776" y="1768158"/>
                  </a:lnTo>
                  <a:lnTo>
                    <a:pt x="841034" y="1771620"/>
                  </a:lnTo>
                  <a:lnTo>
                    <a:pt x="886386" y="1772773"/>
                  </a:lnTo>
                  <a:lnTo>
                    <a:pt x="931739" y="1771620"/>
                  </a:lnTo>
                  <a:lnTo>
                    <a:pt x="976997" y="1768158"/>
                  </a:lnTo>
                  <a:lnTo>
                    <a:pt x="1022063" y="1762389"/>
                  </a:lnTo>
                  <a:lnTo>
                    <a:pt x="1066842" y="1754311"/>
                  </a:lnTo>
                  <a:lnTo>
                    <a:pt x="1111239" y="1743926"/>
                  </a:lnTo>
                  <a:lnTo>
                    <a:pt x="1155158" y="1731234"/>
                  </a:lnTo>
                  <a:lnTo>
                    <a:pt x="1198504" y="1716233"/>
                  </a:lnTo>
                  <a:lnTo>
                    <a:pt x="1241180" y="1698925"/>
                  </a:lnTo>
                  <a:lnTo>
                    <a:pt x="1283092" y="1679309"/>
                  </a:lnTo>
                  <a:lnTo>
                    <a:pt x="1324143" y="1657385"/>
                  </a:lnTo>
                  <a:lnTo>
                    <a:pt x="1364239" y="1633154"/>
                  </a:lnTo>
                  <a:lnTo>
                    <a:pt x="1403283" y="1606615"/>
                  </a:lnTo>
                  <a:lnTo>
                    <a:pt x="1441180" y="1577768"/>
                  </a:lnTo>
                  <a:lnTo>
                    <a:pt x="1477834" y="1546613"/>
                  </a:lnTo>
                  <a:lnTo>
                    <a:pt x="1513151" y="1513151"/>
                  </a:lnTo>
                  <a:lnTo>
                    <a:pt x="1546613" y="1477834"/>
                  </a:lnTo>
                  <a:lnTo>
                    <a:pt x="1577768" y="1441180"/>
                  </a:lnTo>
                  <a:lnTo>
                    <a:pt x="1606615" y="1403283"/>
                  </a:lnTo>
                  <a:lnTo>
                    <a:pt x="1633154" y="1364239"/>
                  </a:lnTo>
                  <a:lnTo>
                    <a:pt x="1657385" y="1324143"/>
                  </a:lnTo>
                  <a:lnTo>
                    <a:pt x="1679309" y="1283092"/>
                  </a:lnTo>
                  <a:lnTo>
                    <a:pt x="1698925" y="1241180"/>
                  </a:lnTo>
                  <a:lnTo>
                    <a:pt x="1716233" y="1198504"/>
                  </a:lnTo>
                  <a:lnTo>
                    <a:pt x="1731234" y="1155158"/>
                  </a:lnTo>
                  <a:lnTo>
                    <a:pt x="1743926" y="1111239"/>
                  </a:lnTo>
                  <a:lnTo>
                    <a:pt x="1754311" y="1066842"/>
                  </a:lnTo>
                  <a:lnTo>
                    <a:pt x="1762389" y="1022063"/>
                  </a:lnTo>
                  <a:lnTo>
                    <a:pt x="1768158" y="976997"/>
                  </a:lnTo>
                  <a:lnTo>
                    <a:pt x="1771620" y="931739"/>
                  </a:lnTo>
                  <a:lnTo>
                    <a:pt x="1772773" y="886386"/>
                  </a:lnTo>
                  <a:lnTo>
                    <a:pt x="1771620" y="841034"/>
                  </a:lnTo>
                  <a:lnTo>
                    <a:pt x="1768158" y="795776"/>
                  </a:lnTo>
                  <a:lnTo>
                    <a:pt x="1762389" y="750710"/>
                  </a:lnTo>
                  <a:lnTo>
                    <a:pt x="1754311" y="705931"/>
                  </a:lnTo>
                  <a:lnTo>
                    <a:pt x="1743926" y="661534"/>
                  </a:lnTo>
                  <a:lnTo>
                    <a:pt x="1731234" y="617615"/>
                  </a:lnTo>
                  <a:lnTo>
                    <a:pt x="1716233" y="574269"/>
                  </a:lnTo>
                  <a:lnTo>
                    <a:pt x="1698925" y="531593"/>
                  </a:lnTo>
                  <a:lnTo>
                    <a:pt x="1679309" y="489681"/>
                  </a:lnTo>
                  <a:lnTo>
                    <a:pt x="1657385" y="448629"/>
                  </a:lnTo>
                  <a:lnTo>
                    <a:pt x="1633154" y="408534"/>
                  </a:lnTo>
                  <a:lnTo>
                    <a:pt x="1606615" y="369490"/>
                  </a:lnTo>
                  <a:lnTo>
                    <a:pt x="1577768" y="331593"/>
                  </a:lnTo>
                  <a:lnTo>
                    <a:pt x="1546613" y="294939"/>
                  </a:lnTo>
                  <a:lnTo>
                    <a:pt x="1513151" y="259622"/>
                  </a:lnTo>
                  <a:lnTo>
                    <a:pt x="1477834" y="226160"/>
                  </a:lnTo>
                  <a:lnTo>
                    <a:pt x="1441180" y="195005"/>
                  </a:lnTo>
                  <a:lnTo>
                    <a:pt x="1403283" y="166158"/>
                  </a:lnTo>
                  <a:lnTo>
                    <a:pt x="1364239" y="139619"/>
                  </a:lnTo>
                  <a:lnTo>
                    <a:pt x="1324143" y="115387"/>
                  </a:lnTo>
                  <a:lnTo>
                    <a:pt x="1283092" y="93464"/>
                  </a:lnTo>
                  <a:lnTo>
                    <a:pt x="1241180" y="73848"/>
                  </a:lnTo>
                  <a:lnTo>
                    <a:pt x="1198504" y="56540"/>
                  </a:lnTo>
                  <a:lnTo>
                    <a:pt x="1155158" y="41539"/>
                  </a:lnTo>
                  <a:lnTo>
                    <a:pt x="1111239" y="28846"/>
                  </a:lnTo>
                  <a:lnTo>
                    <a:pt x="1066842" y="18462"/>
                  </a:lnTo>
                  <a:lnTo>
                    <a:pt x="1022063" y="10384"/>
                  </a:lnTo>
                  <a:lnTo>
                    <a:pt x="976997" y="4615"/>
                  </a:lnTo>
                  <a:lnTo>
                    <a:pt x="931739" y="1153"/>
                  </a:lnTo>
                  <a:lnTo>
                    <a:pt x="886386" y="0"/>
                  </a:lnTo>
                  <a:close/>
                </a:path>
              </a:pathLst>
            </a:custGeom>
            <a:solidFill>
              <a:srgbClr val="008DC1"/>
            </a:solidFill>
          </p:spPr>
          <p:txBody>
            <a:bodyPr wrap="square" lIns="0" tIns="0" rIns="0" bIns="0" rtlCol="0"/>
            <a:lstStyle/>
            <a:p>
              <a:endParaRPr sz="2400"/>
            </a:p>
          </p:txBody>
        </p:sp>
        <p:sp>
          <p:nvSpPr>
            <p:cNvPr id="62" name="object 13">
              <a:extLst>
                <a:ext uri="{FF2B5EF4-FFF2-40B4-BE49-F238E27FC236}">
                  <a16:creationId xmlns:a16="http://schemas.microsoft.com/office/drawing/2014/main" id="{21C66543-133D-437C-B6B4-E75A0CEC2DFA}"/>
                </a:ext>
              </a:extLst>
            </p:cNvPr>
            <p:cNvSpPr/>
            <p:nvPr/>
          </p:nvSpPr>
          <p:spPr>
            <a:xfrm>
              <a:off x="3479800" y="1748383"/>
              <a:ext cx="1178177" cy="1308100"/>
            </a:xfrm>
            <a:prstGeom prst="rect">
              <a:avLst/>
            </a:prstGeom>
            <a:blipFill>
              <a:blip r:embed="rId4" cstate="print"/>
              <a:stretch>
                <a:fillRect/>
              </a:stretch>
            </a:blipFill>
          </p:spPr>
          <p:txBody>
            <a:bodyPr wrap="square" lIns="0" tIns="0" rIns="0" bIns="0" rtlCol="0"/>
            <a:lstStyle/>
            <a:p>
              <a:endParaRPr sz="2400"/>
            </a:p>
          </p:txBody>
        </p:sp>
        <p:sp>
          <p:nvSpPr>
            <p:cNvPr id="63" name="object 14">
              <a:extLst>
                <a:ext uri="{FF2B5EF4-FFF2-40B4-BE49-F238E27FC236}">
                  <a16:creationId xmlns:a16="http://schemas.microsoft.com/office/drawing/2014/main" id="{27E7F297-F9A7-443E-9C3D-F5AB1F8A0C7A}"/>
                </a:ext>
              </a:extLst>
            </p:cNvPr>
            <p:cNvSpPr txBox="1"/>
            <p:nvPr/>
          </p:nvSpPr>
          <p:spPr>
            <a:xfrm>
              <a:off x="3722420" y="2627181"/>
              <a:ext cx="935557" cy="351330"/>
            </a:xfrm>
            <a:prstGeom prst="rect">
              <a:avLst/>
            </a:prstGeom>
          </p:spPr>
          <p:txBody>
            <a:bodyPr vert="horz" wrap="square" lIns="0" tIns="16933" rIns="0" bIns="0" rtlCol="0">
              <a:spAutoFit/>
            </a:bodyPr>
            <a:lstStyle/>
            <a:p>
              <a:pPr marL="16933">
                <a:spcBef>
                  <a:spcPts val="133"/>
                </a:spcBef>
              </a:pPr>
              <a:r>
                <a:rPr lang="en-US" sz="2933" b="1" spc="-87" dirty="0">
                  <a:solidFill>
                    <a:srgbClr val="008DC1"/>
                  </a:solidFill>
                  <a:latin typeface="Trebuchet MS"/>
                  <a:cs typeface="Trebuchet MS"/>
                </a:rPr>
                <a:t>Vivek</a:t>
              </a:r>
              <a:endParaRPr sz="2933" dirty="0">
                <a:latin typeface="Trebuchet MS"/>
                <a:cs typeface="Trebuchet MS"/>
              </a:endParaRPr>
            </a:p>
          </p:txBody>
        </p:sp>
        <p:sp>
          <p:nvSpPr>
            <p:cNvPr id="64" name="object 19">
              <a:extLst>
                <a:ext uri="{FF2B5EF4-FFF2-40B4-BE49-F238E27FC236}">
                  <a16:creationId xmlns:a16="http://schemas.microsoft.com/office/drawing/2014/main" id="{D38F83F7-6C57-447C-BB5E-6936414FDC19}"/>
                </a:ext>
              </a:extLst>
            </p:cNvPr>
            <p:cNvSpPr/>
            <p:nvPr/>
          </p:nvSpPr>
          <p:spPr>
            <a:xfrm>
              <a:off x="2640506" y="5220995"/>
              <a:ext cx="846455" cy="335915"/>
            </a:xfrm>
            <a:custGeom>
              <a:avLst/>
              <a:gdLst/>
              <a:ahLst/>
              <a:cxnLst/>
              <a:rect l="l" t="t" r="r" b="b"/>
              <a:pathLst>
                <a:path w="846455" h="335914">
                  <a:moveTo>
                    <a:pt x="2944" y="0"/>
                  </a:moveTo>
                  <a:lnTo>
                    <a:pt x="0" y="0"/>
                  </a:lnTo>
                  <a:lnTo>
                    <a:pt x="2974" y="58146"/>
                  </a:lnTo>
                  <a:lnTo>
                    <a:pt x="10399" y="108812"/>
                  </a:lnTo>
                  <a:lnTo>
                    <a:pt x="22936" y="148708"/>
                  </a:lnTo>
                  <a:lnTo>
                    <a:pt x="66818" y="198969"/>
                  </a:lnTo>
                  <a:lnTo>
                    <a:pt x="141553" y="214487"/>
                  </a:lnTo>
                  <a:lnTo>
                    <a:pt x="307047" y="214487"/>
                  </a:lnTo>
                  <a:lnTo>
                    <a:pt x="351820" y="218056"/>
                  </a:lnTo>
                  <a:lnTo>
                    <a:pt x="385338" y="234101"/>
                  </a:lnTo>
                  <a:lnTo>
                    <a:pt x="409561" y="270627"/>
                  </a:lnTo>
                  <a:lnTo>
                    <a:pt x="426452" y="335641"/>
                  </a:lnTo>
                  <a:lnTo>
                    <a:pt x="428548" y="335641"/>
                  </a:lnTo>
                  <a:lnTo>
                    <a:pt x="445448" y="270208"/>
                  </a:lnTo>
                  <a:lnTo>
                    <a:pt x="426452" y="270099"/>
                  </a:lnTo>
                  <a:lnTo>
                    <a:pt x="408993" y="202478"/>
                  </a:lnTo>
                  <a:lnTo>
                    <a:pt x="382370" y="164090"/>
                  </a:lnTo>
                  <a:lnTo>
                    <a:pt x="345928" y="146929"/>
                  </a:lnTo>
                  <a:lnTo>
                    <a:pt x="299008" y="142988"/>
                  </a:lnTo>
                  <a:lnTo>
                    <a:pt x="133514" y="142988"/>
                  </a:lnTo>
                  <a:lnTo>
                    <a:pt x="90967" y="139031"/>
                  </a:lnTo>
                  <a:lnTo>
                    <a:pt x="56916" y="125160"/>
                  </a:lnTo>
                  <a:lnTo>
                    <a:pt x="30977" y="98372"/>
                  </a:lnTo>
                  <a:lnTo>
                    <a:pt x="12764" y="55662"/>
                  </a:lnTo>
                  <a:lnTo>
                    <a:pt x="2944" y="0"/>
                  </a:lnTo>
                  <a:close/>
                </a:path>
                <a:path w="846455" h="335914">
                  <a:moveTo>
                    <a:pt x="846079" y="23879"/>
                  </a:moveTo>
                  <a:lnTo>
                    <a:pt x="822589" y="97084"/>
                  </a:lnTo>
                  <a:lnTo>
                    <a:pt x="761928" y="138745"/>
                  </a:lnTo>
                  <a:lnTo>
                    <a:pt x="720432" y="142988"/>
                  </a:lnTo>
                  <a:lnTo>
                    <a:pt x="559828" y="142988"/>
                  </a:lnTo>
                  <a:lnTo>
                    <a:pt x="521133" y="145148"/>
                  </a:lnTo>
                  <a:lnTo>
                    <a:pt x="488776" y="154555"/>
                  </a:lnTo>
                  <a:lnTo>
                    <a:pt x="462639" y="175592"/>
                  </a:lnTo>
                  <a:lnTo>
                    <a:pt x="442602" y="212645"/>
                  </a:lnTo>
                  <a:lnTo>
                    <a:pt x="428548" y="270099"/>
                  </a:lnTo>
                  <a:lnTo>
                    <a:pt x="445520" y="270099"/>
                  </a:lnTo>
                  <a:lnTo>
                    <a:pt x="469745" y="233728"/>
                  </a:lnTo>
                  <a:lnTo>
                    <a:pt x="503470" y="217917"/>
                  </a:lnTo>
                  <a:lnTo>
                    <a:pt x="548652" y="214487"/>
                  </a:lnTo>
                  <a:lnTo>
                    <a:pt x="704023" y="214487"/>
                  </a:lnTo>
                  <a:lnTo>
                    <a:pt x="747457" y="211401"/>
                  </a:lnTo>
                  <a:lnTo>
                    <a:pt x="809088" y="182594"/>
                  </a:lnTo>
                  <a:lnTo>
                    <a:pt x="842235" y="114459"/>
                  </a:lnTo>
                  <a:lnTo>
                    <a:pt x="846079" y="88801"/>
                  </a:lnTo>
                  <a:lnTo>
                    <a:pt x="846079" y="23879"/>
                  </a:lnTo>
                  <a:close/>
                </a:path>
              </a:pathLst>
            </a:custGeom>
            <a:solidFill>
              <a:srgbClr val="4A90E2"/>
            </a:solidFill>
          </p:spPr>
          <p:txBody>
            <a:bodyPr wrap="square" lIns="0" tIns="0" rIns="0" bIns="0" rtlCol="0"/>
            <a:lstStyle/>
            <a:p>
              <a:endParaRPr sz="2400"/>
            </a:p>
          </p:txBody>
        </p:sp>
        <p:sp>
          <p:nvSpPr>
            <p:cNvPr id="65" name="object 20">
              <a:extLst>
                <a:ext uri="{FF2B5EF4-FFF2-40B4-BE49-F238E27FC236}">
                  <a16:creationId xmlns:a16="http://schemas.microsoft.com/office/drawing/2014/main" id="{6A1AFA25-0F2C-4ED9-9CC3-62B311764DF7}"/>
                </a:ext>
              </a:extLst>
            </p:cNvPr>
            <p:cNvSpPr/>
            <p:nvPr/>
          </p:nvSpPr>
          <p:spPr>
            <a:xfrm>
              <a:off x="3599619" y="5236281"/>
              <a:ext cx="1723389" cy="334645"/>
            </a:xfrm>
            <a:custGeom>
              <a:avLst/>
              <a:gdLst/>
              <a:ahLst/>
              <a:cxnLst/>
              <a:rect l="l" t="t" r="r" b="b"/>
              <a:pathLst>
                <a:path w="1723389" h="334645">
                  <a:moveTo>
                    <a:pt x="6031" y="0"/>
                  </a:moveTo>
                  <a:lnTo>
                    <a:pt x="0" y="0"/>
                  </a:lnTo>
                  <a:lnTo>
                    <a:pt x="3877" y="44106"/>
                  </a:lnTo>
                  <a:lnTo>
                    <a:pt x="13190" y="86417"/>
                  </a:lnTo>
                  <a:lnTo>
                    <a:pt x="28307" y="122025"/>
                  </a:lnTo>
                  <a:lnTo>
                    <a:pt x="79267" y="174443"/>
                  </a:lnTo>
                  <a:lnTo>
                    <a:pt x="116767" y="191907"/>
                  </a:lnTo>
                  <a:lnTo>
                    <a:pt x="163384" y="203976"/>
                  </a:lnTo>
                  <a:lnTo>
                    <a:pt x="219947" y="210978"/>
                  </a:lnTo>
                  <a:lnTo>
                    <a:pt x="287283" y="213239"/>
                  </a:lnTo>
                  <a:lnTo>
                    <a:pt x="623211" y="213239"/>
                  </a:lnTo>
                  <a:lnTo>
                    <a:pt x="686539" y="214627"/>
                  </a:lnTo>
                  <a:lnTo>
                    <a:pt x="739119" y="220374"/>
                  </a:lnTo>
                  <a:lnTo>
                    <a:pt x="782134" y="232852"/>
                  </a:lnTo>
                  <a:lnTo>
                    <a:pt x="816764" y="254433"/>
                  </a:lnTo>
                  <a:lnTo>
                    <a:pt x="844189" y="287489"/>
                  </a:lnTo>
                  <a:lnTo>
                    <a:pt x="865591" y="334393"/>
                  </a:lnTo>
                  <a:lnTo>
                    <a:pt x="869832" y="334393"/>
                  </a:lnTo>
                  <a:lnTo>
                    <a:pt x="891241" y="287144"/>
                  </a:lnTo>
                  <a:lnTo>
                    <a:pt x="906399" y="268851"/>
                  </a:lnTo>
                  <a:lnTo>
                    <a:pt x="865591" y="268851"/>
                  </a:lnTo>
                  <a:lnTo>
                    <a:pt x="847539" y="226164"/>
                  </a:lnTo>
                  <a:lnTo>
                    <a:pt x="823600" y="194143"/>
                  </a:lnTo>
                  <a:lnTo>
                    <a:pt x="757067" y="156123"/>
                  </a:lnTo>
                  <a:lnTo>
                    <a:pt x="713976" y="147136"/>
                  </a:lnTo>
                  <a:lnTo>
                    <a:pt x="664005" y="142839"/>
                  </a:lnTo>
                  <a:lnTo>
                    <a:pt x="606904" y="141739"/>
                  </a:lnTo>
                  <a:lnTo>
                    <a:pt x="270977" y="141739"/>
                  </a:lnTo>
                  <a:lnTo>
                    <a:pt x="207493" y="139794"/>
                  </a:lnTo>
                  <a:lnTo>
                    <a:pt x="152922" y="133227"/>
                  </a:lnTo>
                  <a:lnTo>
                    <a:pt x="106980" y="120946"/>
                  </a:lnTo>
                  <a:lnTo>
                    <a:pt x="69381" y="101855"/>
                  </a:lnTo>
                  <a:lnTo>
                    <a:pt x="39840" y="74860"/>
                  </a:lnTo>
                  <a:lnTo>
                    <a:pt x="18073" y="38867"/>
                  </a:lnTo>
                  <a:lnTo>
                    <a:pt x="6031" y="0"/>
                  </a:lnTo>
                  <a:close/>
                </a:path>
                <a:path w="1723389" h="334645">
                  <a:moveTo>
                    <a:pt x="1723336" y="7124"/>
                  </a:moveTo>
                  <a:lnTo>
                    <a:pt x="1693111" y="73557"/>
                  </a:lnTo>
                  <a:lnTo>
                    <a:pt x="1662993" y="100604"/>
                  </a:lnTo>
                  <a:lnTo>
                    <a:pt x="1624582" y="120008"/>
                  </a:lnTo>
                  <a:lnTo>
                    <a:pt x="1578150" y="132706"/>
                  </a:lnTo>
                  <a:lnTo>
                    <a:pt x="1523969" y="139637"/>
                  </a:lnTo>
                  <a:lnTo>
                    <a:pt x="1462313" y="141739"/>
                  </a:lnTo>
                  <a:lnTo>
                    <a:pt x="1136317" y="141739"/>
                  </a:lnTo>
                  <a:lnTo>
                    <a:pt x="1078895" y="142735"/>
                  </a:lnTo>
                  <a:lnTo>
                    <a:pt x="1028070" y="146788"/>
                  </a:lnTo>
                  <a:lnTo>
                    <a:pt x="983753" y="155497"/>
                  </a:lnTo>
                  <a:lnTo>
                    <a:pt x="945857" y="170460"/>
                  </a:lnTo>
                  <a:lnTo>
                    <a:pt x="914297" y="193274"/>
                  </a:lnTo>
                  <a:lnTo>
                    <a:pt x="888984" y="225538"/>
                  </a:lnTo>
                  <a:lnTo>
                    <a:pt x="869832" y="268851"/>
                  </a:lnTo>
                  <a:lnTo>
                    <a:pt x="906399" y="268851"/>
                  </a:lnTo>
                  <a:lnTo>
                    <a:pt x="918712" y="253992"/>
                  </a:lnTo>
                  <a:lnTo>
                    <a:pt x="953467" y="232480"/>
                  </a:lnTo>
                  <a:lnTo>
                    <a:pt x="996725" y="220154"/>
                  </a:lnTo>
                  <a:lnTo>
                    <a:pt x="1049708" y="214558"/>
                  </a:lnTo>
                  <a:lnTo>
                    <a:pt x="1113634" y="213239"/>
                  </a:lnTo>
                  <a:lnTo>
                    <a:pt x="1429013" y="213239"/>
                  </a:lnTo>
                  <a:lnTo>
                    <a:pt x="1492653" y="211760"/>
                  </a:lnTo>
                  <a:lnTo>
                    <a:pt x="1547435" y="207011"/>
                  </a:lnTo>
                  <a:lnTo>
                    <a:pt x="1593900" y="198519"/>
                  </a:lnTo>
                  <a:lnTo>
                    <a:pt x="1632587" y="185815"/>
                  </a:lnTo>
                  <a:lnTo>
                    <a:pt x="1688789" y="145886"/>
                  </a:lnTo>
                  <a:lnTo>
                    <a:pt x="1720363" y="83459"/>
                  </a:lnTo>
                  <a:lnTo>
                    <a:pt x="1723336" y="68097"/>
                  </a:lnTo>
                  <a:lnTo>
                    <a:pt x="1723336" y="7124"/>
                  </a:lnTo>
                  <a:close/>
                </a:path>
              </a:pathLst>
            </a:custGeom>
            <a:solidFill>
              <a:srgbClr val="4A90E2"/>
            </a:solidFill>
          </p:spPr>
          <p:txBody>
            <a:bodyPr wrap="square" lIns="0" tIns="0" rIns="0" bIns="0" rtlCol="0"/>
            <a:lstStyle/>
            <a:p>
              <a:endParaRPr sz="2400"/>
            </a:p>
          </p:txBody>
        </p:sp>
        <p:sp>
          <p:nvSpPr>
            <p:cNvPr id="66" name="object 21">
              <a:extLst>
                <a:ext uri="{FF2B5EF4-FFF2-40B4-BE49-F238E27FC236}">
                  <a16:creationId xmlns:a16="http://schemas.microsoft.com/office/drawing/2014/main" id="{F7DC84B0-44ED-4DB5-A619-253C550DCE97}"/>
                </a:ext>
              </a:extLst>
            </p:cNvPr>
            <p:cNvSpPr txBox="1"/>
            <p:nvPr/>
          </p:nvSpPr>
          <p:spPr>
            <a:xfrm>
              <a:off x="3909498" y="5623490"/>
              <a:ext cx="1103630" cy="382156"/>
            </a:xfrm>
            <a:prstGeom prst="rect">
              <a:avLst/>
            </a:prstGeom>
          </p:spPr>
          <p:txBody>
            <a:bodyPr vert="horz" wrap="square" lIns="0" tIns="16933" rIns="0" bIns="0" rtlCol="0">
              <a:spAutoFit/>
            </a:bodyPr>
            <a:lstStyle/>
            <a:p>
              <a:pPr marL="16933">
                <a:spcBef>
                  <a:spcPts val="133"/>
                </a:spcBef>
              </a:pPr>
              <a:r>
                <a:rPr sz="3200" spc="-133" dirty="0">
                  <a:solidFill>
                    <a:srgbClr val="5D5D5D"/>
                  </a:solidFill>
                  <a:latin typeface="Trebuchet MS"/>
                  <a:cs typeface="Trebuchet MS"/>
                </a:rPr>
                <a:t>P</a:t>
              </a:r>
              <a:r>
                <a:rPr sz="3200" spc="-187" dirty="0">
                  <a:solidFill>
                    <a:srgbClr val="5D5D5D"/>
                  </a:solidFill>
                  <a:latin typeface="Trebuchet MS"/>
                  <a:cs typeface="Trebuchet MS"/>
                </a:rPr>
                <a:t>r</a:t>
              </a:r>
              <a:r>
                <a:rPr sz="3200" spc="-40" dirty="0">
                  <a:solidFill>
                    <a:srgbClr val="5D5D5D"/>
                  </a:solidFill>
                  <a:latin typeface="Trebuchet MS"/>
                  <a:cs typeface="Trebuchet MS"/>
                </a:rPr>
                <a:t>o</a:t>
              </a:r>
              <a:r>
                <a:rPr sz="3200" spc="-107" dirty="0">
                  <a:solidFill>
                    <a:srgbClr val="5D5D5D"/>
                  </a:solidFill>
                  <a:latin typeface="Trebuchet MS"/>
                  <a:cs typeface="Trebuchet MS"/>
                </a:rPr>
                <a:t>p</a:t>
              </a:r>
              <a:r>
                <a:rPr sz="3200" spc="-152" dirty="0">
                  <a:solidFill>
                    <a:srgbClr val="5D5D5D"/>
                  </a:solidFill>
                  <a:latin typeface="Trebuchet MS"/>
                  <a:cs typeface="Trebuchet MS"/>
                </a:rPr>
                <a:t>e</a:t>
              </a:r>
              <a:r>
                <a:rPr sz="3200" spc="-140" dirty="0">
                  <a:solidFill>
                    <a:srgbClr val="5D5D5D"/>
                  </a:solidFill>
                  <a:latin typeface="Trebuchet MS"/>
                  <a:cs typeface="Trebuchet MS"/>
                </a:rPr>
                <a:t>r</a:t>
              </a:r>
              <a:r>
                <a:rPr sz="3200" spc="-167" dirty="0">
                  <a:solidFill>
                    <a:srgbClr val="5D5D5D"/>
                  </a:solidFill>
                  <a:latin typeface="Trebuchet MS"/>
                  <a:cs typeface="Trebuchet MS"/>
                </a:rPr>
                <a:t>ty</a:t>
              </a:r>
              <a:endParaRPr sz="3200" dirty="0">
                <a:latin typeface="Trebuchet MS"/>
                <a:cs typeface="Trebuchet MS"/>
              </a:endParaRPr>
            </a:p>
          </p:txBody>
        </p:sp>
        <p:sp>
          <p:nvSpPr>
            <p:cNvPr id="67" name="object 22">
              <a:extLst>
                <a:ext uri="{FF2B5EF4-FFF2-40B4-BE49-F238E27FC236}">
                  <a16:creationId xmlns:a16="http://schemas.microsoft.com/office/drawing/2014/main" id="{FF18957A-3511-4CD1-9912-5D34350E44FC}"/>
                </a:ext>
              </a:extLst>
            </p:cNvPr>
            <p:cNvSpPr/>
            <p:nvPr/>
          </p:nvSpPr>
          <p:spPr>
            <a:xfrm>
              <a:off x="7005334" y="5235011"/>
              <a:ext cx="847725" cy="335915"/>
            </a:xfrm>
            <a:custGeom>
              <a:avLst/>
              <a:gdLst/>
              <a:ahLst/>
              <a:cxnLst/>
              <a:rect l="l" t="t" r="r" b="b"/>
              <a:pathLst>
                <a:path w="847725" h="335914">
                  <a:moveTo>
                    <a:pt x="2939" y="0"/>
                  </a:moveTo>
                  <a:lnTo>
                    <a:pt x="0" y="0"/>
                  </a:lnTo>
                  <a:lnTo>
                    <a:pt x="2976" y="58187"/>
                  </a:lnTo>
                  <a:lnTo>
                    <a:pt x="10401" y="108853"/>
                  </a:lnTo>
                  <a:lnTo>
                    <a:pt x="22938" y="148749"/>
                  </a:lnTo>
                  <a:lnTo>
                    <a:pt x="66820" y="199010"/>
                  </a:lnTo>
                  <a:lnTo>
                    <a:pt x="141555" y="214528"/>
                  </a:lnTo>
                  <a:lnTo>
                    <a:pt x="307049" y="214528"/>
                  </a:lnTo>
                  <a:lnTo>
                    <a:pt x="351822" y="218097"/>
                  </a:lnTo>
                  <a:lnTo>
                    <a:pt x="385340" y="234141"/>
                  </a:lnTo>
                  <a:lnTo>
                    <a:pt x="409563" y="270668"/>
                  </a:lnTo>
                  <a:lnTo>
                    <a:pt x="426454" y="335682"/>
                  </a:lnTo>
                  <a:lnTo>
                    <a:pt x="428550" y="335682"/>
                  </a:lnTo>
                  <a:lnTo>
                    <a:pt x="445450" y="270249"/>
                  </a:lnTo>
                  <a:lnTo>
                    <a:pt x="426454" y="270140"/>
                  </a:lnTo>
                  <a:lnTo>
                    <a:pt x="408995" y="202519"/>
                  </a:lnTo>
                  <a:lnTo>
                    <a:pt x="382373" y="164131"/>
                  </a:lnTo>
                  <a:lnTo>
                    <a:pt x="345930" y="146969"/>
                  </a:lnTo>
                  <a:lnTo>
                    <a:pt x="299010" y="143028"/>
                  </a:lnTo>
                  <a:lnTo>
                    <a:pt x="133516" y="143028"/>
                  </a:lnTo>
                  <a:lnTo>
                    <a:pt x="90969" y="139072"/>
                  </a:lnTo>
                  <a:lnTo>
                    <a:pt x="56918" y="125201"/>
                  </a:lnTo>
                  <a:lnTo>
                    <a:pt x="30979" y="98413"/>
                  </a:lnTo>
                  <a:lnTo>
                    <a:pt x="12766" y="55704"/>
                  </a:lnTo>
                  <a:lnTo>
                    <a:pt x="2939" y="0"/>
                  </a:lnTo>
                  <a:close/>
                </a:path>
                <a:path w="847725" h="335914">
                  <a:moveTo>
                    <a:pt x="847652" y="14417"/>
                  </a:moveTo>
                  <a:lnTo>
                    <a:pt x="841017" y="54560"/>
                  </a:lnTo>
                  <a:lnTo>
                    <a:pt x="822591" y="97126"/>
                  </a:lnTo>
                  <a:lnTo>
                    <a:pt x="761930" y="138786"/>
                  </a:lnTo>
                  <a:lnTo>
                    <a:pt x="720434" y="143028"/>
                  </a:lnTo>
                  <a:lnTo>
                    <a:pt x="559830" y="143028"/>
                  </a:lnTo>
                  <a:lnTo>
                    <a:pt x="521135" y="145189"/>
                  </a:lnTo>
                  <a:lnTo>
                    <a:pt x="488779" y="154595"/>
                  </a:lnTo>
                  <a:lnTo>
                    <a:pt x="462641" y="175632"/>
                  </a:lnTo>
                  <a:lnTo>
                    <a:pt x="442604" y="212685"/>
                  </a:lnTo>
                  <a:lnTo>
                    <a:pt x="428550" y="270140"/>
                  </a:lnTo>
                  <a:lnTo>
                    <a:pt x="445522" y="270140"/>
                  </a:lnTo>
                  <a:lnTo>
                    <a:pt x="469747" y="233769"/>
                  </a:lnTo>
                  <a:lnTo>
                    <a:pt x="503472" y="217957"/>
                  </a:lnTo>
                  <a:lnTo>
                    <a:pt x="548654" y="214528"/>
                  </a:lnTo>
                  <a:lnTo>
                    <a:pt x="704025" y="214528"/>
                  </a:lnTo>
                  <a:lnTo>
                    <a:pt x="747460" y="211442"/>
                  </a:lnTo>
                  <a:lnTo>
                    <a:pt x="809091" y="182635"/>
                  </a:lnTo>
                  <a:lnTo>
                    <a:pt x="842241" y="114499"/>
                  </a:lnTo>
                  <a:lnTo>
                    <a:pt x="847652" y="78404"/>
                  </a:lnTo>
                  <a:lnTo>
                    <a:pt x="847652" y="14417"/>
                  </a:lnTo>
                  <a:close/>
                </a:path>
              </a:pathLst>
            </a:custGeom>
            <a:solidFill>
              <a:srgbClr val="4A90E2"/>
            </a:solidFill>
          </p:spPr>
          <p:txBody>
            <a:bodyPr wrap="square" lIns="0" tIns="0" rIns="0" bIns="0" rtlCol="0"/>
            <a:lstStyle/>
            <a:p>
              <a:endParaRPr sz="2400"/>
            </a:p>
          </p:txBody>
        </p:sp>
        <p:sp>
          <p:nvSpPr>
            <p:cNvPr id="68" name="object 23">
              <a:extLst>
                <a:ext uri="{FF2B5EF4-FFF2-40B4-BE49-F238E27FC236}">
                  <a16:creationId xmlns:a16="http://schemas.microsoft.com/office/drawing/2014/main" id="{9D67A7D5-BC12-4926-A511-E76CAEEDE707}"/>
                </a:ext>
              </a:extLst>
            </p:cNvPr>
            <p:cNvSpPr/>
            <p:nvPr/>
          </p:nvSpPr>
          <p:spPr>
            <a:xfrm>
              <a:off x="8067364" y="5257684"/>
              <a:ext cx="1724025" cy="334645"/>
            </a:xfrm>
            <a:custGeom>
              <a:avLst/>
              <a:gdLst/>
              <a:ahLst/>
              <a:cxnLst/>
              <a:rect l="l" t="t" r="r" b="b"/>
              <a:pathLst>
                <a:path w="1724025" h="334645">
                  <a:moveTo>
                    <a:pt x="6021" y="0"/>
                  </a:moveTo>
                  <a:lnTo>
                    <a:pt x="0" y="0"/>
                  </a:lnTo>
                  <a:lnTo>
                    <a:pt x="3883" y="44147"/>
                  </a:lnTo>
                  <a:lnTo>
                    <a:pt x="13198" y="86457"/>
                  </a:lnTo>
                  <a:lnTo>
                    <a:pt x="28316" y="122066"/>
                  </a:lnTo>
                  <a:lnTo>
                    <a:pt x="79275" y="174484"/>
                  </a:lnTo>
                  <a:lnTo>
                    <a:pt x="116773" y="191947"/>
                  </a:lnTo>
                  <a:lnTo>
                    <a:pt x="163389" y="204016"/>
                  </a:lnTo>
                  <a:lnTo>
                    <a:pt x="219951" y="211018"/>
                  </a:lnTo>
                  <a:lnTo>
                    <a:pt x="287287" y="213279"/>
                  </a:lnTo>
                  <a:lnTo>
                    <a:pt x="623214" y="213279"/>
                  </a:lnTo>
                  <a:lnTo>
                    <a:pt x="686542" y="214668"/>
                  </a:lnTo>
                  <a:lnTo>
                    <a:pt x="739123" y="220415"/>
                  </a:lnTo>
                  <a:lnTo>
                    <a:pt x="782137" y="232893"/>
                  </a:lnTo>
                  <a:lnTo>
                    <a:pt x="816767" y="254474"/>
                  </a:lnTo>
                  <a:lnTo>
                    <a:pt x="844192" y="287530"/>
                  </a:lnTo>
                  <a:lnTo>
                    <a:pt x="865594" y="334434"/>
                  </a:lnTo>
                  <a:lnTo>
                    <a:pt x="869836" y="334434"/>
                  </a:lnTo>
                  <a:lnTo>
                    <a:pt x="891244" y="287185"/>
                  </a:lnTo>
                  <a:lnTo>
                    <a:pt x="906402" y="268892"/>
                  </a:lnTo>
                  <a:lnTo>
                    <a:pt x="865594" y="268892"/>
                  </a:lnTo>
                  <a:lnTo>
                    <a:pt x="847542" y="226204"/>
                  </a:lnTo>
                  <a:lnTo>
                    <a:pt x="823603" y="194183"/>
                  </a:lnTo>
                  <a:lnTo>
                    <a:pt x="757070" y="156163"/>
                  </a:lnTo>
                  <a:lnTo>
                    <a:pt x="713979" y="147176"/>
                  </a:lnTo>
                  <a:lnTo>
                    <a:pt x="664008" y="142880"/>
                  </a:lnTo>
                  <a:lnTo>
                    <a:pt x="606908" y="141780"/>
                  </a:lnTo>
                  <a:lnTo>
                    <a:pt x="270980" y="141780"/>
                  </a:lnTo>
                  <a:lnTo>
                    <a:pt x="207496" y="139834"/>
                  </a:lnTo>
                  <a:lnTo>
                    <a:pt x="152925" y="133268"/>
                  </a:lnTo>
                  <a:lnTo>
                    <a:pt x="106983" y="120987"/>
                  </a:lnTo>
                  <a:lnTo>
                    <a:pt x="69384" y="101896"/>
                  </a:lnTo>
                  <a:lnTo>
                    <a:pt x="39844" y="74901"/>
                  </a:lnTo>
                  <a:lnTo>
                    <a:pt x="18076" y="38909"/>
                  </a:lnTo>
                  <a:lnTo>
                    <a:pt x="6021" y="0"/>
                  </a:lnTo>
                  <a:close/>
                </a:path>
                <a:path w="1724025" h="334645">
                  <a:moveTo>
                    <a:pt x="1723911" y="5137"/>
                  </a:moveTo>
                  <a:lnTo>
                    <a:pt x="1693114" y="73599"/>
                  </a:lnTo>
                  <a:lnTo>
                    <a:pt x="1662996" y="100645"/>
                  </a:lnTo>
                  <a:lnTo>
                    <a:pt x="1624585" y="120048"/>
                  </a:lnTo>
                  <a:lnTo>
                    <a:pt x="1578153" y="132747"/>
                  </a:lnTo>
                  <a:lnTo>
                    <a:pt x="1523972" y="139678"/>
                  </a:lnTo>
                  <a:lnTo>
                    <a:pt x="1462316" y="141780"/>
                  </a:lnTo>
                  <a:lnTo>
                    <a:pt x="1136320" y="141780"/>
                  </a:lnTo>
                  <a:lnTo>
                    <a:pt x="1078899" y="142776"/>
                  </a:lnTo>
                  <a:lnTo>
                    <a:pt x="1028073" y="146829"/>
                  </a:lnTo>
                  <a:lnTo>
                    <a:pt x="983756" y="155538"/>
                  </a:lnTo>
                  <a:lnTo>
                    <a:pt x="945861" y="170500"/>
                  </a:lnTo>
                  <a:lnTo>
                    <a:pt x="914300" y="193315"/>
                  </a:lnTo>
                  <a:lnTo>
                    <a:pt x="888987" y="225579"/>
                  </a:lnTo>
                  <a:lnTo>
                    <a:pt x="869836" y="268892"/>
                  </a:lnTo>
                  <a:lnTo>
                    <a:pt x="906402" y="268892"/>
                  </a:lnTo>
                  <a:lnTo>
                    <a:pt x="918715" y="254032"/>
                  </a:lnTo>
                  <a:lnTo>
                    <a:pt x="953470" y="232520"/>
                  </a:lnTo>
                  <a:lnTo>
                    <a:pt x="996728" y="220194"/>
                  </a:lnTo>
                  <a:lnTo>
                    <a:pt x="1049711" y="214599"/>
                  </a:lnTo>
                  <a:lnTo>
                    <a:pt x="1113638" y="213279"/>
                  </a:lnTo>
                  <a:lnTo>
                    <a:pt x="1429017" y="213279"/>
                  </a:lnTo>
                  <a:lnTo>
                    <a:pt x="1492656" y="211801"/>
                  </a:lnTo>
                  <a:lnTo>
                    <a:pt x="1547438" y="207051"/>
                  </a:lnTo>
                  <a:lnTo>
                    <a:pt x="1593903" y="198560"/>
                  </a:lnTo>
                  <a:lnTo>
                    <a:pt x="1632590" y="185856"/>
                  </a:lnTo>
                  <a:lnTo>
                    <a:pt x="1688792" y="145927"/>
                  </a:lnTo>
                  <a:lnTo>
                    <a:pt x="1720366" y="83500"/>
                  </a:lnTo>
                  <a:lnTo>
                    <a:pt x="1723911" y="65184"/>
                  </a:lnTo>
                  <a:lnTo>
                    <a:pt x="1723911" y="5137"/>
                  </a:lnTo>
                  <a:close/>
                </a:path>
              </a:pathLst>
            </a:custGeom>
            <a:solidFill>
              <a:srgbClr val="4A90E2"/>
            </a:solidFill>
          </p:spPr>
          <p:txBody>
            <a:bodyPr wrap="square" lIns="0" tIns="0" rIns="0" bIns="0" rtlCol="0"/>
            <a:lstStyle/>
            <a:p>
              <a:endParaRPr sz="2400"/>
            </a:p>
          </p:txBody>
        </p:sp>
        <p:sp>
          <p:nvSpPr>
            <p:cNvPr id="69" name="object 24">
              <a:extLst>
                <a:ext uri="{FF2B5EF4-FFF2-40B4-BE49-F238E27FC236}">
                  <a16:creationId xmlns:a16="http://schemas.microsoft.com/office/drawing/2014/main" id="{DDFCA81D-E7D7-48F6-A109-1A8251BBFA32}"/>
                </a:ext>
              </a:extLst>
            </p:cNvPr>
            <p:cNvSpPr txBox="1"/>
            <p:nvPr/>
          </p:nvSpPr>
          <p:spPr>
            <a:xfrm>
              <a:off x="2640506" y="5556910"/>
              <a:ext cx="6971030" cy="382156"/>
            </a:xfrm>
            <a:prstGeom prst="rect">
              <a:avLst/>
            </a:prstGeom>
          </p:spPr>
          <p:txBody>
            <a:bodyPr vert="horz" wrap="square" lIns="0" tIns="16933" rIns="0" bIns="0" rtlCol="0">
              <a:spAutoFit/>
            </a:bodyPr>
            <a:lstStyle/>
            <a:p>
              <a:pPr marL="16933">
                <a:spcBef>
                  <a:spcPts val="133"/>
                </a:spcBef>
                <a:tabLst>
                  <a:tab pos="6111934" algn="l"/>
                  <a:tab pos="7839091" algn="l"/>
                </a:tabLst>
              </a:pPr>
              <a:r>
                <a:rPr sz="4800" spc="-420" baseline="-2314" dirty="0">
                  <a:solidFill>
                    <a:srgbClr val="5D5D5D"/>
                  </a:solidFill>
                  <a:latin typeface="Trebuchet MS"/>
                  <a:cs typeface="Trebuchet MS"/>
                </a:rPr>
                <a:t>L</a:t>
              </a:r>
              <a:r>
                <a:rPr sz="4800" spc="-189" baseline="-2314" dirty="0">
                  <a:solidFill>
                    <a:srgbClr val="5D5D5D"/>
                  </a:solidFill>
                  <a:latin typeface="Trebuchet MS"/>
                  <a:cs typeface="Trebuchet MS"/>
                </a:rPr>
                <a:t>ab</a:t>
              </a:r>
              <a:r>
                <a:rPr sz="4800" spc="-229" baseline="-2314" dirty="0">
                  <a:solidFill>
                    <a:srgbClr val="5D5D5D"/>
                  </a:solidFill>
                  <a:latin typeface="Trebuchet MS"/>
                  <a:cs typeface="Trebuchet MS"/>
                </a:rPr>
                <a:t>e</a:t>
              </a:r>
              <a:r>
                <a:rPr sz="4800" spc="-320" baseline="-2314" dirty="0">
                  <a:solidFill>
                    <a:srgbClr val="5D5D5D"/>
                  </a:solidFill>
                  <a:latin typeface="Trebuchet MS"/>
                  <a:cs typeface="Trebuchet MS"/>
                </a:rPr>
                <a:t>l	</a:t>
              </a:r>
              <a:r>
                <a:rPr sz="4800" spc="-420" baseline="2314" dirty="0">
                  <a:solidFill>
                    <a:srgbClr val="5D5D5D"/>
                  </a:solidFill>
                  <a:latin typeface="Trebuchet MS"/>
                  <a:cs typeface="Trebuchet MS"/>
                </a:rPr>
                <a:t>L</a:t>
              </a:r>
              <a:r>
                <a:rPr sz="4800" spc="-189" baseline="2314" dirty="0">
                  <a:solidFill>
                    <a:srgbClr val="5D5D5D"/>
                  </a:solidFill>
                  <a:latin typeface="Trebuchet MS"/>
                  <a:cs typeface="Trebuchet MS"/>
                </a:rPr>
                <a:t>ab</a:t>
              </a:r>
              <a:r>
                <a:rPr sz="4800" spc="-229" baseline="2314" dirty="0">
                  <a:solidFill>
                    <a:srgbClr val="5D5D5D"/>
                  </a:solidFill>
                  <a:latin typeface="Trebuchet MS"/>
                  <a:cs typeface="Trebuchet MS"/>
                </a:rPr>
                <a:t>e</a:t>
              </a:r>
              <a:r>
                <a:rPr sz="4800" spc="-320" baseline="2314" dirty="0">
                  <a:solidFill>
                    <a:srgbClr val="5D5D5D"/>
                  </a:solidFill>
                  <a:latin typeface="Trebuchet MS"/>
                  <a:cs typeface="Trebuchet MS"/>
                </a:rPr>
                <a:t>l	</a:t>
              </a:r>
              <a:r>
                <a:rPr sz="3200" spc="-133" dirty="0">
                  <a:solidFill>
                    <a:srgbClr val="5D5D5D"/>
                  </a:solidFill>
                  <a:latin typeface="Trebuchet MS"/>
                  <a:cs typeface="Trebuchet MS"/>
                </a:rPr>
                <a:t>P</a:t>
              </a:r>
              <a:r>
                <a:rPr sz="3200" spc="-187" dirty="0">
                  <a:solidFill>
                    <a:srgbClr val="5D5D5D"/>
                  </a:solidFill>
                  <a:latin typeface="Trebuchet MS"/>
                  <a:cs typeface="Trebuchet MS"/>
                </a:rPr>
                <a:t>r</a:t>
              </a:r>
              <a:r>
                <a:rPr sz="3200" spc="-40" dirty="0">
                  <a:solidFill>
                    <a:srgbClr val="5D5D5D"/>
                  </a:solidFill>
                  <a:latin typeface="Trebuchet MS"/>
                  <a:cs typeface="Trebuchet MS"/>
                </a:rPr>
                <a:t>o</a:t>
              </a:r>
              <a:r>
                <a:rPr sz="3200" spc="-107" dirty="0">
                  <a:solidFill>
                    <a:srgbClr val="5D5D5D"/>
                  </a:solidFill>
                  <a:latin typeface="Trebuchet MS"/>
                  <a:cs typeface="Trebuchet MS"/>
                </a:rPr>
                <a:t>p</a:t>
              </a:r>
              <a:r>
                <a:rPr sz="3200" spc="-152" dirty="0">
                  <a:solidFill>
                    <a:srgbClr val="5D5D5D"/>
                  </a:solidFill>
                  <a:latin typeface="Trebuchet MS"/>
                  <a:cs typeface="Trebuchet MS"/>
                </a:rPr>
                <a:t>e</a:t>
              </a:r>
              <a:r>
                <a:rPr sz="3200" spc="-140" dirty="0">
                  <a:solidFill>
                    <a:srgbClr val="5D5D5D"/>
                  </a:solidFill>
                  <a:latin typeface="Trebuchet MS"/>
                  <a:cs typeface="Trebuchet MS"/>
                </a:rPr>
                <a:t>r</a:t>
              </a:r>
              <a:r>
                <a:rPr sz="3200" spc="-167" dirty="0">
                  <a:solidFill>
                    <a:srgbClr val="5D5D5D"/>
                  </a:solidFill>
                  <a:latin typeface="Trebuchet MS"/>
                  <a:cs typeface="Trebuchet MS"/>
                </a:rPr>
                <a:t>ty</a:t>
              </a:r>
              <a:endParaRPr sz="3200" dirty="0">
                <a:latin typeface="Trebuchet MS"/>
                <a:cs typeface="Trebuchet MS"/>
              </a:endParaRPr>
            </a:p>
          </p:txBody>
        </p:sp>
        <p:sp>
          <p:nvSpPr>
            <p:cNvPr id="70" name="object 25">
              <a:extLst>
                <a:ext uri="{FF2B5EF4-FFF2-40B4-BE49-F238E27FC236}">
                  <a16:creationId xmlns:a16="http://schemas.microsoft.com/office/drawing/2014/main" id="{262B1801-E930-4C96-8A84-2B0D2E4BB26B}"/>
                </a:ext>
              </a:extLst>
            </p:cNvPr>
            <p:cNvSpPr txBox="1"/>
            <p:nvPr/>
          </p:nvSpPr>
          <p:spPr>
            <a:xfrm>
              <a:off x="3722420" y="3986845"/>
              <a:ext cx="695325" cy="382156"/>
            </a:xfrm>
            <a:prstGeom prst="rect">
              <a:avLst/>
            </a:prstGeom>
          </p:spPr>
          <p:txBody>
            <a:bodyPr vert="horz" wrap="square" lIns="0" tIns="16933" rIns="0" bIns="0" rtlCol="0">
              <a:spAutoFit/>
            </a:bodyPr>
            <a:lstStyle/>
            <a:p>
              <a:pPr marL="16933">
                <a:spcBef>
                  <a:spcPts val="133"/>
                </a:spcBef>
              </a:pPr>
              <a:r>
                <a:rPr sz="3200" spc="-7" dirty="0">
                  <a:solidFill>
                    <a:srgbClr val="5D5D5D"/>
                  </a:solidFill>
                  <a:latin typeface="Trebuchet MS"/>
                  <a:cs typeface="Trebuchet MS"/>
                </a:rPr>
                <a:t>No</a:t>
              </a:r>
              <a:r>
                <a:rPr sz="3200" spc="-107" dirty="0">
                  <a:solidFill>
                    <a:srgbClr val="5D5D5D"/>
                  </a:solidFill>
                  <a:latin typeface="Trebuchet MS"/>
                  <a:cs typeface="Trebuchet MS"/>
                </a:rPr>
                <a:t>d</a:t>
              </a:r>
              <a:r>
                <a:rPr sz="3200" spc="-152" dirty="0">
                  <a:solidFill>
                    <a:srgbClr val="5D5D5D"/>
                  </a:solidFill>
                  <a:latin typeface="Trebuchet MS"/>
                  <a:cs typeface="Trebuchet MS"/>
                </a:rPr>
                <a:t>e</a:t>
              </a:r>
              <a:endParaRPr sz="3200" dirty="0">
                <a:latin typeface="Trebuchet MS"/>
                <a:cs typeface="Trebuchet MS"/>
              </a:endParaRPr>
            </a:p>
          </p:txBody>
        </p:sp>
        <p:sp>
          <p:nvSpPr>
            <p:cNvPr id="71" name="object 26">
              <a:extLst>
                <a:ext uri="{FF2B5EF4-FFF2-40B4-BE49-F238E27FC236}">
                  <a16:creationId xmlns:a16="http://schemas.microsoft.com/office/drawing/2014/main" id="{BDD5B46F-3B05-4B9C-955E-EFDAA66F84C4}"/>
                </a:ext>
              </a:extLst>
            </p:cNvPr>
            <p:cNvSpPr/>
            <p:nvPr/>
          </p:nvSpPr>
          <p:spPr>
            <a:xfrm>
              <a:off x="2541854" y="4545216"/>
              <a:ext cx="2980055" cy="338455"/>
            </a:xfrm>
            <a:custGeom>
              <a:avLst/>
              <a:gdLst/>
              <a:ahLst/>
              <a:cxnLst/>
              <a:rect l="l" t="t" r="r" b="b"/>
              <a:pathLst>
                <a:path w="2980054" h="338454">
                  <a:moveTo>
                    <a:pt x="1544504" y="62750"/>
                  </a:moveTo>
                  <a:lnTo>
                    <a:pt x="1483130" y="62750"/>
                  </a:lnTo>
                  <a:lnTo>
                    <a:pt x="1503910" y="93822"/>
                  </a:lnTo>
                  <a:lnTo>
                    <a:pt x="1560388" y="140137"/>
                  </a:lnTo>
                  <a:lnTo>
                    <a:pt x="1596378" y="156406"/>
                  </a:lnTo>
                  <a:lnTo>
                    <a:pt x="1637733" y="168765"/>
                  </a:lnTo>
                  <a:lnTo>
                    <a:pt x="1684598" y="177728"/>
                  </a:lnTo>
                  <a:lnTo>
                    <a:pt x="1737122" y="183806"/>
                  </a:lnTo>
                  <a:lnTo>
                    <a:pt x="1795449" y="187514"/>
                  </a:lnTo>
                  <a:lnTo>
                    <a:pt x="1859728" y="189362"/>
                  </a:lnTo>
                  <a:lnTo>
                    <a:pt x="1930106" y="189864"/>
                  </a:lnTo>
                  <a:lnTo>
                    <a:pt x="2510572" y="189864"/>
                  </a:lnTo>
                  <a:lnTo>
                    <a:pt x="2582189" y="190626"/>
                  </a:lnTo>
                  <a:lnTo>
                    <a:pt x="2647496" y="193097"/>
                  </a:lnTo>
                  <a:lnTo>
                    <a:pt x="2706620" y="197561"/>
                  </a:lnTo>
                  <a:lnTo>
                    <a:pt x="2759687" y="204298"/>
                  </a:lnTo>
                  <a:lnTo>
                    <a:pt x="2806825" y="213592"/>
                  </a:lnTo>
                  <a:lnTo>
                    <a:pt x="2848161" y="225724"/>
                  </a:lnTo>
                  <a:lnTo>
                    <a:pt x="2883822" y="240976"/>
                  </a:lnTo>
                  <a:lnTo>
                    <a:pt x="2938627" y="281968"/>
                  </a:lnTo>
                  <a:lnTo>
                    <a:pt x="2971794" y="337832"/>
                  </a:lnTo>
                  <a:lnTo>
                    <a:pt x="2975926" y="337832"/>
                  </a:lnTo>
                  <a:lnTo>
                    <a:pt x="2967006" y="270414"/>
                  </a:lnTo>
                  <a:lnTo>
                    <a:pt x="2936879" y="217221"/>
                  </a:lnTo>
                  <a:lnTo>
                    <a:pt x="2885415" y="176395"/>
                  </a:lnTo>
                  <a:lnTo>
                    <a:pt x="2850494" y="160348"/>
                  </a:lnTo>
                  <a:lnTo>
                    <a:pt x="2808814" y="147068"/>
                  </a:lnTo>
                  <a:lnTo>
                    <a:pt x="2759900" y="136445"/>
                  </a:lnTo>
                  <a:lnTo>
                    <a:pt x="2703277" y="128372"/>
                  </a:lnTo>
                  <a:lnTo>
                    <a:pt x="2638470" y="122739"/>
                  </a:lnTo>
                  <a:lnTo>
                    <a:pt x="2565004" y="119439"/>
                  </a:lnTo>
                  <a:lnTo>
                    <a:pt x="2482404" y="118363"/>
                  </a:lnTo>
                  <a:lnTo>
                    <a:pt x="1901938" y="118363"/>
                  </a:lnTo>
                  <a:lnTo>
                    <a:pt x="1826818" y="117805"/>
                  </a:lnTo>
                  <a:lnTo>
                    <a:pt x="1760256" y="115661"/>
                  </a:lnTo>
                  <a:lnTo>
                    <a:pt x="1701647" y="111229"/>
                  </a:lnTo>
                  <a:lnTo>
                    <a:pt x="1650385" y="103806"/>
                  </a:lnTo>
                  <a:lnTo>
                    <a:pt x="1605866" y="92689"/>
                  </a:lnTo>
                  <a:lnTo>
                    <a:pt x="1567486" y="77174"/>
                  </a:lnTo>
                  <a:lnTo>
                    <a:pt x="1544504" y="62750"/>
                  </a:lnTo>
                  <a:close/>
                </a:path>
                <a:path w="2980054" h="338454">
                  <a:moveTo>
                    <a:pt x="1485123" y="0"/>
                  </a:moveTo>
                  <a:lnTo>
                    <a:pt x="1473836" y="0"/>
                  </a:lnTo>
                  <a:lnTo>
                    <a:pt x="1454725" y="27395"/>
                  </a:lnTo>
                  <a:lnTo>
                    <a:pt x="1430205" y="52143"/>
                  </a:lnTo>
                  <a:lnTo>
                    <a:pt x="1368937" y="87478"/>
                  </a:lnTo>
                  <a:lnTo>
                    <a:pt x="1331279" y="99125"/>
                  </a:lnTo>
                  <a:lnTo>
                    <a:pt x="1288330" y="107465"/>
                  </a:lnTo>
                  <a:lnTo>
                    <a:pt x="1239635" y="113028"/>
                  </a:lnTo>
                  <a:lnTo>
                    <a:pt x="1184738" y="116346"/>
                  </a:lnTo>
                  <a:lnTo>
                    <a:pt x="1123184" y="117947"/>
                  </a:lnTo>
                  <a:lnTo>
                    <a:pt x="429412" y="119106"/>
                  </a:lnTo>
                  <a:lnTo>
                    <a:pt x="357208" y="121450"/>
                  </a:lnTo>
                  <a:lnTo>
                    <a:pt x="292609" y="125565"/>
                  </a:lnTo>
                  <a:lnTo>
                    <a:pt x="235274" y="131623"/>
                  </a:lnTo>
                  <a:lnTo>
                    <a:pt x="184863" y="139797"/>
                  </a:lnTo>
                  <a:lnTo>
                    <a:pt x="141036" y="150257"/>
                  </a:lnTo>
                  <a:lnTo>
                    <a:pt x="103454" y="163175"/>
                  </a:lnTo>
                  <a:lnTo>
                    <a:pt x="45662" y="197073"/>
                  </a:lnTo>
                  <a:lnTo>
                    <a:pt x="8767" y="242861"/>
                  </a:lnTo>
                  <a:lnTo>
                    <a:pt x="0" y="264114"/>
                  </a:lnTo>
                  <a:lnTo>
                    <a:pt x="0" y="324115"/>
                  </a:lnTo>
                  <a:lnTo>
                    <a:pt x="6187" y="308941"/>
                  </a:lnTo>
                  <a:lnTo>
                    <a:pt x="24626" y="283053"/>
                  </a:lnTo>
                  <a:lnTo>
                    <a:pt x="79785" y="242289"/>
                  </a:lnTo>
                  <a:lnTo>
                    <a:pt x="116260" y="226930"/>
                  </a:lnTo>
                  <a:lnTo>
                    <a:pt x="158505" y="214597"/>
                  </a:lnTo>
                  <a:lnTo>
                    <a:pt x="206397" y="205048"/>
                  </a:lnTo>
                  <a:lnTo>
                    <a:pt x="259814" y="198043"/>
                  </a:lnTo>
                  <a:lnTo>
                    <a:pt x="318635" y="193338"/>
                  </a:lnTo>
                  <a:lnTo>
                    <a:pt x="382739" y="190693"/>
                  </a:lnTo>
                  <a:lnTo>
                    <a:pt x="452004" y="189864"/>
                  </a:lnTo>
                  <a:lnTo>
                    <a:pt x="1015325" y="189864"/>
                  </a:lnTo>
                  <a:lnTo>
                    <a:pt x="1085981" y="189416"/>
                  </a:lnTo>
                  <a:lnTo>
                    <a:pt x="1151031" y="187704"/>
                  </a:lnTo>
                  <a:lnTo>
                    <a:pt x="1210527" y="184181"/>
                  </a:lnTo>
                  <a:lnTo>
                    <a:pt x="1264519" y="178298"/>
                  </a:lnTo>
                  <a:lnTo>
                    <a:pt x="1313059" y="169508"/>
                  </a:lnTo>
                  <a:lnTo>
                    <a:pt x="1356199" y="157262"/>
                  </a:lnTo>
                  <a:lnTo>
                    <a:pt x="1393989" y="141011"/>
                  </a:lnTo>
                  <a:lnTo>
                    <a:pt x="1426481" y="120208"/>
                  </a:lnTo>
                  <a:lnTo>
                    <a:pt x="1475776" y="62750"/>
                  </a:lnTo>
                  <a:lnTo>
                    <a:pt x="1544504" y="62750"/>
                  </a:lnTo>
                  <a:lnTo>
                    <a:pt x="1534640" y="56559"/>
                  </a:lnTo>
                  <a:lnTo>
                    <a:pt x="1506723" y="30142"/>
                  </a:lnTo>
                  <a:lnTo>
                    <a:pt x="1485123" y="0"/>
                  </a:lnTo>
                  <a:close/>
                </a:path>
              </a:pathLst>
            </a:custGeom>
            <a:solidFill>
              <a:srgbClr val="4A90E2"/>
            </a:solidFill>
          </p:spPr>
          <p:txBody>
            <a:bodyPr wrap="square" lIns="0" tIns="0" rIns="0" bIns="0" rtlCol="0"/>
            <a:lstStyle/>
            <a:p>
              <a:endParaRPr sz="2400"/>
            </a:p>
          </p:txBody>
        </p:sp>
        <p:sp>
          <p:nvSpPr>
            <p:cNvPr id="72" name="object 27">
              <a:extLst>
                <a:ext uri="{FF2B5EF4-FFF2-40B4-BE49-F238E27FC236}">
                  <a16:creationId xmlns:a16="http://schemas.microsoft.com/office/drawing/2014/main" id="{3F834664-9D27-4521-86A6-F50190634AD5}"/>
                </a:ext>
              </a:extLst>
            </p:cNvPr>
            <p:cNvSpPr txBox="1"/>
            <p:nvPr/>
          </p:nvSpPr>
          <p:spPr>
            <a:xfrm>
              <a:off x="8026007" y="3874262"/>
              <a:ext cx="695325" cy="382156"/>
            </a:xfrm>
            <a:prstGeom prst="rect">
              <a:avLst/>
            </a:prstGeom>
          </p:spPr>
          <p:txBody>
            <a:bodyPr vert="horz" wrap="square" lIns="0" tIns="16933" rIns="0" bIns="0" rtlCol="0">
              <a:spAutoFit/>
            </a:bodyPr>
            <a:lstStyle/>
            <a:p>
              <a:pPr marL="16933">
                <a:spcBef>
                  <a:spcPts val="133"/>
                </a:spcBef>
              </a:pPr>
              <a:r>
                <a:rPr sz="3200" spc="-7" dirty="0">
                  <a:solidFill>
                    <a:srgbClr val="5D5D5D"/>
                  </a:solidFill>
                  <a:latin typeface="Trebuchet MS"/>
                  <a:cs typeface="Trebuchet MS"/>
                </a:rPr>
                <a:t>No</a:t>
              </a:r>
              <a:r>
                <a:rPr sz="3200" spc="-107" dirty="0">
                  <a:solidFill>
                    <a:srgbClr val="5D5D5D"/>
                  </a:solidFill>
                  <a:latin typeface="Trebuchet MS"/>
                  <a:cs typeface="Trebuchet MS"/>
                </a:rPr>
                <a:t>d</a:t>
              </a:r>
              <a:r>
                <a:rPr sz="3200" spc="-152" dirty="0">
                  <a:solidFill>
                    <a:srgbClr val="5D5D5D"/>
                  </a:solidFill>
                  <a:latin typeface="Trebuchet MS"/>
                  <a:cs typeface="Trebuchet MS"/>
                </a:rPr>
                <a:t>e</a:t>
              </a:r>
              <a:endParaRPr sz="3200" dirty="0">
                <a:latin typeface="Trebuchet MS"/>
                <a:cs typeface="Trebuchet MS"/>
              </a:endParaRPr>
            </a:p>
          </p:txBody>
        </p:sp>
        <p:sp>
          <p:nvSpPr>
            <p:cNvPr id="73" name="object 28">
              <a:extLst>
                <a:ext uri="{FF2B5EF4-FFF2-40B4-BE49-F238E27FC236}">
                  <a16:creationId xmlns:a16="http://schemas.microsoft.com/office/drawing/2014/main" id="{79C8B959-D97C-4920-AAC6-9455FCA60B79}"/>
                </a:ext>
              </a:extLst>
            </p:cNvPr>
            <p:cNvSpPr/>
            <p:nvPr/>
          </p:nvSpPr>
          <p:spPr>
            <a:xfrm>
              <a:off x="6958647" y="4498811"/>
              <a:ext cx="2967355" cy="338455"/>
            </a:xfrm>
            <a:custGeom>
              <a:avLst/>
              <a:gdLst/>
              <a:ahLst/>
              <a:cxnLst/>
              <a:rect l="l" t="t" r="r" b="b"/>
              <a:pathLst>
                <a:path w="2967354" h="338454">
                  <a:moveTo>
                    <a:pt x="1537937" y="62788"/>
                  </a:moveTo>
                  <a:lnTo>
                    <a:pt x="1476819" y="62788"/>
                  </a:lnTo>
                  <a:lnTo>
                    <a:pt x="1497513" y="93860"/>
                  </a:lnTo>
                  <a:lnTo>
                    <a:pt x="1553751" y="140175"/>
                  </a:lnTo>
                  <a:lnTo>
                    <a:pt x="1589588" y="156444"/>
                  </a:lnTo>
                  <a:lnTo>
                    <a:pt x="1630767" y="168803"/>
                  </a:lnTo>
                  <a:lnTo>
                    <a:pt x="1677433" y="177766"/>
                  </a:lnTo>
                  <a:lnTo>
                    <a:pt x="1729733" y="183845"/>
                  </a:lnTo>
                  <a:lnTo>
                    <a:pt x="1787814" y="187552"/>
                  </a:lnTo>
                  <a:lnTo>
                    <a:pt x="1851822" y="189400"/>
                  </a:lnTo>
                  <a:lnTo>
                    <a:pt x="1921903" y="189903"/>
                  </a:lnTo>
                  <a:lnTo>
                    <a:pt x="2499893" y="189903"/>
                  </a:lnTo>
                  <a:lnTo>
                    <a:pt x="2571202" y="190664"/>
                  </a:lnTo>
                  <a:lnTo>
                    <a:pt x="2636228" y="193135"/>
                  </a:lnTo>
                  <a:lnTo>
                    <a:pt x="2695099" y="197599"/>
                  </a:lnTo>
                  <a:lnTo>
                    <a:pt x="2747939" y="204336"/>
                  </a:lnTo>
                  <a:lnTo>
                    <a:pt x="2794876" y="213630"/>
                  </a:lnTo>
                  <a:lnTo>
                    <a:pt x="2836036" y="225762"/>
                  </a:lnTo>
                  <a:lnTo>
                    <a:pt x="2871546" y="241014"/>
                  </a:lnTo>
                  <a:lnTo>
                    <a:pt x="2926119" y="282006"/>
                  </a:lnTo>
                  <a:lnTo>
                    <a:pt x="2959148" y="337870"/>
                  </a:lnTo>
                  <a:lnTo>
                    <a:pt x="2963265" y="337870"/>
                  </a:lnTo>
                  <a:lnTo>
                    <a:pt x="2954387" y="270452"/>
                  </a:lnTo>
                  <a:lnTo>
                    <a:pt x="2924387" y="217259"/>
                  </a:lnTo>
                  <a:lnTo>
                    <a:pt x="2873141" y="176433"/>
                  </a:lnTo>
                  <a:lnTo>
                    <a:pt x="2838368" y="160386"/>
                  </a:lnTo>
                  <a:lnTo>
                    <a:pt x="2796865" y="147106"/>
                  </a:lnTo>
                  <a:lnTo>
                    <a:pt x="2748159" y="136483"/>
                  </a:lnTo>
                  <a:lnTo>
                    <a:pt x="2691778" y="128410"/>
                  </a:lnTo>
                  <a:lnTo>
                    <a:pt x="2627248" y="122777"/>
                  </a:lnTo>
                  <a:lnTo>
                    <a:pt x="2554097" y="119477"/>
                  </a:lnTo>
                  <a:lnTo>
                    <a:pt x="2471851" y="118402"/>
                  </a:lnTo>
                  <a:lnTo>
                    <a:pt x="1893849" y="118402"/>
                  </a:lnTo>
                  <a:lnTo>
                    <a:pt x="1819049" y="117843"/>
                  </a:lnTo>
                  <a:lnTo>
                    <a:pt x="1752771" y="115700"/>
                  </a:lnTo>
                  <a:lnTo>
                    <a:pt x="1694411" y="111267"/>
                  </a:lnTo>
                  <a:lnTo>
                    <a:pt x="1643368" y="103844"/>
                  </a:lnTo>
                  <a:lnTo>
                    <a:pt x="1599039" y="92727"/>
                  </a:lnTo>
                  <a:lnTo>
                    <a:pt x="1560822" y="77212"/>
                  </a:lnTo>
                  <a:lnTo>
                    <a:pt x="1537937" y="62788"/>
                  </a:lnTo>
                  <a:close/>
                </a:path>
                <a:path w="2967354" h="338454">
                  <a:moveTo>
                    <a:pt x="1478777" y="0"/>
                  </a:moveTo>
                  <a:lnTo>
                    <a:pt x="1467598" y="0"/>
                  </a:lnTo>
                  <a:lnTo>
                    <a:pt x="1448539" y="27433"/>
                  </a:lnTo>
                  <a:lnTo>
                    <a:pt x="1424122" y="52181"/>
                  </a:lnTo>
                  <a:lnTo>
                    <a:pt x="1363113" y="87516"/>
                  </a:lnTo>
                  <a:lnTo>
                    <a:pt x="1325614" y="99163"/>
                  </a:lnTo>
                  <a:lnTo>
                    <a:pt x="1282847" y="107503"/>
                  </a:lnTo>
                  <a:lnTo>
                    <a:pt x="1234358" y="113066"/>
                  </a:lnTo>
                  <a:lnTo>
                    <a:pt x="1179694" y="116384"/>
                  </a:lnTo>
                  <a:lnTo>
                    <a:pt x="1118400" y="117986"/>
                  </a:lnTo>
                  <a:lnTo>
                    <a:pt x="427591" y="119145"/>
                  </a:lnTo>
                  <a:lnTo>
                    <a:pt x="355692" y="121488"/>
                  </a:lnTo>
                  <a:lnTo>
                    <a:pt x="291365" y="125603"/>
                  </a:lnTo>
                  <a:lnTo>
                    <a:pt x="234272" y="131662"/>
                  </a:lnTo>
                  <a:lnTo>
                    <a:pt x="184075" y="139835"/>
                  </a:lnTo>
                  <a:lnTo>
                    <a:pt x="140435" y="150295"/>
                  </a:lnTo>
                  <a:lnTo>
                    <a:pt x="103012" y="163214"/>
                  </a:lnTo>
                  <a:lnTo>
                    <a:pt x="45468" y="197111"/>
                  </a:lnTo>
                  <a:lnTo>
                    <a:pt x="8731" y="242899"/>
                  </a:lnTo>
                  <a:lnTo>
                    <a:pt x="0" y="264156"/>
                  </a:lnTo>
                  <a:lnTo>
                    <a:pt x="0" y="324159"/>
                  </a:lnTo>
                  <a:lnTo>
                    <a:pt x="6163" y="308979"/>
                  </a:lnTo>
                  <a:lnTo>
                    <a:pt x="24523" y="283091"/>
                  </a:lnTo>
                  <a:lnTo>
                    <a:pt x="79445" y="242327"/>
                  </a:lnTo>
                  <a:lnTo>
                    <a:pt x="115765" y="226968"/>
                  </a:lnTo>
                  <a:lnTo>
                    <a:pt x="157829" y="214635"/>
                  </a:lnTo>
                  <a:lnTo>
                    <a:pt x="205517" y="205087"/>
                  </a:lnTo>
                  <a:lnTo>
                    <a:pt x="258708" y="198081"/>
                  </a:lnTo>
                  <a:lnTo>
                    <a:pt x="317280" y="193376"/>
                  </a:lnTo>
                  <a:lnTo>
                    <a:pt x="381114" y="190731"/>
                  </a:lnTo>
                  <a:lnTo>
                    <a:pt x="450088" y="189903"/>
                  </a:lnTo>
                  <a:lnTo>
                    <a:pt x="1011008" y="189903"/>
                  </a:lnTo>
                  <a:lnTo>
                    <a:pt x="1081364" y="189454"/>
                  </a:lnTo>
                  <a:lnTo>
                    <a:pt x="1146137" y="187742"/>
                  </a:lnTo>
                  <a:lnTo>
                    <a:pt x="1205379" y="184219"/>
                  </a:lnTo>
                  <a:lnTo>
                    <a:pt x="1259141" y="178336"/>
                  </a:lnTo>
                  <a:lnTo>
                    <a:pt x="1307474" y="169546"/>
                  </a:lnTo>
                  <a:lnTo>
                    <a:pt x="1350430" y="157300"/>
                  </a:lnTo>
                  <a:lnTo>
                    <a:pt x="1388060" y="141049"/>
                  </a:lnTo>
                  <a:lnTo>
                    <a:pt x="1420415" y="120246"/>
                  </a:lnTo>
                  <a:lnTo>
                    <a:pt x="1469504" y="62788"/>
                  </a:lnTo>
                  <a:lnTo>
                    <a:pt x="1537937" y="62788"/>
                  </a:lnTo>
                  <a:lnTo>
                    <a:pt x="1528114" y="56598"/>
                  </a:lnTo>
                  <a:lnTo>
                    <a:pt x="1500314" y="30180"/>
                  </a:lnTo>
                  <a:lnTo>
                    <a:pt x="1478777" y="0"/>
                  </a:lnTo>
                  <a:close/>
                </a:path>
              </a:pathLst>
            </a:custGeom>
            <a:solidFill>
              <a:srgbClr val="4A90E2"/>
            </a:solidFill>
          </p:spPr>
          <p:txBody>
            <a:bodyPr wrap="square" lIns="0" tIns="0" rIns="0" bIns="0" rtlCol="0"/>
            <a:lstStyle/>
            <a:p>
              <a:endParaRPr sz="2400"/>
            </a:p>
          </p:txBody>
        </p:sp>
        <p:pic>
          <p:nvPicPr>
            <p:cNvPr id="74" name="Picture 73">
              <a:extLst>
                <a:ext uri="{FF2B5EF4-FFF2-40B4-BE49-F238E27FC236}">
                  <a16:creationId xmlns:a16="http://schemas.microsoft.com/office/drawing/2014/main" id="{51C5B723-F838-4999-9108-93D41C7F5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4000" y="1615033"/>
              <a:ext cx="1769670" cy="1761439"/>
            </a:xfrm>
            <a:prstGeom prst="rect">
              <a:avLst/>
            </a:prstGeom>
          </p:spPr>
        </p:pic>
      </p:grpSp>
    </p:spTree>
    <p:extLst>
      <p:ext uri="{BB962C8B-B14F-4D97-AF65-F5344CB8AC3E}">
        <p14:creationId xmlns:p14="http://schemas.microsoft.com/office/powerpoint/2010/main" val="28417296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TotalTime>
  <Words>744</Words>
  <Application>Microsoft Office PowerPoint</Application>
  <PresentationFormat>Custom</PresentationFormat>
  <Paragraphs>204</Paragraphs>
  <Slides>34</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Aller</vt:lpstr>
      <vt:lpstr>Anton</vt:lpstr>
      <vt:lpstr>Arial</vt:lpstr>
      <vt:lpstr>Calibri</vt:lpstr>
      <vt:lpstr>Courier New</vt:lpstr>
      <vt:lpstr>Montserrat Light</vt:lpstr>
      <vt:lpstr>Segoe UI</vt:lpstr>
      <vt:lpstr>Segoe UI Light</vt:lpstr>
      <vt:lpstr>Trebuchet MS</vt:lpstr>
      <vt:lpstr>Office Theme</vt:lpstr>
      <vt:lpstr>PowerPoint Presentation</vt:lpstr>
      <vt:lpstr>A Graph Is Connected Data</vt:lpstr>
      <vt:lpstr>PowerPoint Presentation</vt:lpstr>
      <vt:lpstr>Today we see graph-projects in virtually every industry</vt:lpstr>
      <vt:lpstr>NEO4j USE CASES</vt:lpstr>
      <vt:lpstr>NEO4j USE CASES</vt:lpstr>
      <vt:lpstr>NEO4j USE CASES</vt:lpstr>
      <vt:lpstr>A way of representing data</vt:lpstr>
      <vt:lpstr>PowerPoint Presentation</vt:lpstr>
      <vt:lpstr>Detailed Property Graph</vt:lpstr>
      <vt:lpstr>WHY GRAPHS?</vt:lpstr>
      <vt:lpstr>Cypher</vt:lpstr>
      <vt:lpstr>Neo4j – Key Product Features</vt:lpstr>
      <vt:lpstr>Graph Gains</vt:lpstr>
      <vt:lpstr>FROM RDBMS TO GRAPHS</vt:lpstr>
      <vt:lpstr>PowerPoint Presentation</vt:lpstr>
      <vt:lpstr>PowerPoint Presentation</vt:lpstr>
      <vt:lpstr>PowerPoint Presentation</vt:lpstr>
      <vt:lpstr>PowerPoint Presentation</vt:lpstr>
      <vt:lpstr>Cypher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Vivek Shantha Kumar</dc:creator>
  <cp:lastModifiedBy>Dominic Vivek Shantha Kumar</cp:lastModifiedBy>
  <cp:revision>9</cp:revision>
  <dcterms:created xsi:type="dcterms:W3CDTF">2019-04-15T06:08:57Z</dcterms:created>
  <dcterms:modified xsi:type="dcterms:W3CDTF">2019-04-16T12:34:34Z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2019-04-15T00:00:00Z</vt:filetime>
  </property>
</Properties>
</file>